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o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o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F5E4-1EA3-4C6E-BE89-E37AF026ACEB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Raven konek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o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DED033-9D59-43F5-97F8-D948C07E2A75}" type="slidenum">
              <a:rPr lang="sl-SI" smtClean="0"/>
              <a:t>‹#›</a:t>
            </a:fld>
            <a:endParaRPr lang="sl-SI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F5E4-1EA3-4C6E-BE89-E37AF026ACEB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ED033-9D59-43F5-97F8-D948C07E2A75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o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o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o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o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en konek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9DED033-9D59-43F5-97F8-D948C07E2A75}" type="slidenum">
              <a:rPr lang="sl-SI" smtClean="0"/>
              <a:t>‹#›</a:t>
            </a:fld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F5E4-1EA3-4C6E-BE89-E37AF026ACEB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F5E4-1EA3-4C6E-BE89-E37AF026ACEB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9DED033-9D59-43F5-97F8-D948C07E2A75}" type="slidenum">
              <a:rPr lang="sl-SI" smtClean="0"/>
              <a:t>‹#›</a:t>
            </a:fld>
            <a:endParaRPr lang="sl-SI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o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o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3" name="Pravoko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o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F5E4-1EA3-4C6E-BE89-E37AF026ACEB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8" name="Raven konek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DED033-9D59-43F5-97F8-D948C07E2A75}" type="slidenum">
              <a:rPr lang="sl-SI" smtClean="0"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96BF5E4-1EA3-4C6E-BE89-E37AF026ACEB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ED033-9D59-43F5-97F8-D948C07E2A75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aven konek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grada vsebine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vsebine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konek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o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o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o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o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F5E4-1EA3-4C6E-BE89-E37AF026ACEB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l-SI"/>
          </a:p>
        </p:txBody>
      </p:sp>
      <p:sp>
        <p:nvSpPr>
          <p:cNvPr id="15" name="Raven konek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Ograda vsebine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6" name="Ograda vsebine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9DED033-9D59-43F5-97F8-D948C07E2A75}" type="slidenum">
              <a:rPr lang="sl-SI" smtClean="0"/>
              <a:t>‹#›</a:t>
            </a:fld>
            <a:endParaRPr lang="sl-SI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F5E4-1EA3-4C6E-BE89-E37AF026ACEB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9DED033-9D59-43F5-97F8-D948C07E2A7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o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o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o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o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F5E4-1EA3-4C6E-BE89-E37AF026ACEB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DED033-9D59-43F5-97F8-D948C07E2A7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o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o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o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grada vsebine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DED033-9D59-43F5-97F8-D948C07E2A75}" type="slidenum">
              <a:rPr lang="sl-SI" smtClean="0"/>
              <a:t>‹#›</a:t>
            </a:fld>
            <a:endParaRPr lang="sl-SI"/>
          </a:p>
        </p:txBody>
      </p:sp>
      <p:sp>
        <p:nvSpPr>
          <p:cNvPr id="21" name="Pravoko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F5E4-1EA3-4C6E-BE89-E37AF026ACEB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en konek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o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o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9DED033-9D59-43F5-97F8-D948C07E2A75}" type="slidenum">
              <a:rPr lang="sl-SI" smtClean="0"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22" name="Pravoko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96BF5E4-1EA3-4C6E-BE89-E37AF026ACEB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o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96BF5E4-1EA3-4C6E-BE89-E37AF026ACEB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en konek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DED033-9D59-43F5-97F8-D948C07E2A75}" type="slidenum">
              <a:rPr lang="sl-SI" smtClean="0"/>
              <a:t>‹#›</a:t>
            </a:fld>
            <a:endParaRPr lang="sl-SI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PREPIŠI PPT V ZVEZEK IN REŠI VAJE. </a:t>
            </a:r>
            <a:r>
              <a:rPr lang="sl-SI" smtClean="0"/>
              <a:t>POMAGAJ SI Z UČBENIKOM.</a:t>
            </a:r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So, </a:t>
            </a:r>
            <a:r>
              <a:rPr lang="sl-SI" dirty="0" err="1" smtClean="0"/>
              <a:t>Neither</a:t>
            </a:r>
            <a:endParaRPr lang="sl-SI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			</a:t>
            </a:r>
            <a:r>
              <a:rPr lang="sl-SI" b="1" dirty="0" smtClean="0">
                <a:solidFill>
                  <a:schemeClr val="accent3">
                    <a:lumMod val="75000"/>
                  </a:schemeClr>
                </a:solidFill>
              </a:rPr>
              <a:t>SO</a:t>
            </a:r>
          </a:p>
          <a:p>
            <a:r>
              <a:rPr lang="sl-SI" dirty="0" err="1" smtClean="0"/>
              <a:t>We</a:t>
            </a:r>
            <a:r>
              <a:rPr lang="sl-SI" dirty="0" smtClean="0"/>
              <a:t> </a:t>
            </a:r>
            <a:r>
              <a:rPr lang="sl-SI" dirty="0" err="1" smtClean="0"/>
              <a:t>use</a:t>
            </a:r>
            <a:r>
              <a:rPr lang="sl-SI" dirty="0" smtClean="0"/>
              <a:t> </a:t>
            </a:r>
            <a:r>
              <a:rPr lang="sl-SI" b="1" dirty="0" smtClean="0">
                <a:solidFill>
                  <a:schemeClr val="accent3">
                    <a:lumMod val="75000"/>
                  </a:schemeClr>
                </a:solidFill>
              </a:rPr>
              <a:t>so</a:t>
            </a:r>
            <a:r>
              <a:rPr lang="sl-SI" dirty="0" smtClean="0"/>
              <a:t> to </a:t>
            </a:r>
            <a:r>
              <a:rPr lang="sl-SI" dirty="0" err="1" smtClean="0"/>
              <a:t>mean</a:t>
            </a:r>
            <a:r>
              <a:rPr lang="sl-SI" dirty="0" smtClean="0"/>
              <a:t> “</a:t>
            </a:r>
            <a:r>
              <a:rPr lang="sl-SI" dirty="0" err="1" smtClean="0"/>
              <a:t>too</a:t>
            </a:r>
            <a:r>
              <a:rPr lang="sl-SI" dirty="0" smtClean="0"/>
              <a:t>” or “</a:t>
            </a:r>
            <a:r>
              <a:rPr lang="sl-SI" dirty="0" err="1" smtClean="0"/>
              <a:t>also</a:t>
            </a:r>
            <a:r>
              <a:rPr lang="sl-SI" dirty="0" smtClean="0"/>
              <a:t>”</a:t>
            </a:r>
          </a:p>
          <a:p>
            <a:endParaRPr lang="sl-SI" dirty="0" smtClean="0"/>
          </a:p>
          <a:p>
            <a:pPr>
              <a:buNone/>
            </a:pPr>
            <a:r>
              <a:rPr lang="sl-SI" dirty="0" err="1" smtClean="0"/>
              <a:t>Alice</a:t>
            </a:r>
            <a:r>
              <a:rPr lang="sl-SI" dirty="0" smtClean="0"/>
              <a:t>: I </a:t>
            </a:r>
            <a:r>
              <a:rPr lang="sl-SI" dirty="0" err="1" smtClean="0"/>
              <a:t>work</a:t>
            </a:r>
            <a:r>
              <a:rPr lang="sl-SI" dirty="0" smtClean="0"/>
              <a:t> in a </a:t>
            </a:r>
            <a:r>
              <a:rPr lang="sl-SI" dirty="0" err="1" smtClean="0"/>
              <a:t>hospital</a:t>
            </a:r>
            <a:r>
              <a:rPr lang="sl-SI" dirty="0" smtClean="0"/>
              <a:t>.</a:t>
            </a:r>
          </a:p>
          <a:p>
            <a:pPr>
              <a:buNone/>
            </a:pPr>
            <a:r>
              <a:rPr lang="sl-SI" dirty="0" smtClean="0"/>
              <a:t>Paul: </a:t>
            </a:r>
            <a:r>
              <a:rPr lang="sl-SI" b="1" dirty="0" smtClean="0">
                <a:solidFill>
                  <a:schemeClr val="accent3">
                    <a:lumMod val="75000"/>
                  </a:schemeClr>
                </a:solidFill>
              </a:rPr>
              <a:t>So</a:t>
            </a:r>
            <a:r>
              <a:rPr lang="sl-SI" dirty="0" smtClean="0"/>
              <a:t> do I.</a:t>
            </a:r>
          </a:p>
          <a:p>
            <a:endParaRPr lang="sl-SI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sl-SI" b="1" dirty="0" smtClean="0">
                <a:solidFill>
                  <a:schemeClr val="accent3">
                    <a:lumMod val="75000"/>
                  </a:schemeClr>
                </a:solidFill>
              </a:rPr>
              <a:t>		NEITHER</a:t>
            </a:r>
          </a:p>
          <a:p>
            <a:r>
              <a:rPr lang="sl-SI" b="1" dirty="0" err="1" smtClean="0">
                <a:solidFill>
                  <a:schemeClr val="accent3">
                    <a:lumMod val="75000"/>
                  </a:schemeClr>
                </a:solidFill>
              </a:rPr>
              <a:t>Neither</a:t>
            </a:r>
            <a:r>
              <a:rPr lang="sl-SI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l-SI" dirty="0" smtClean="0"/>
              <a:t>is used to </a:t>
            </a:r>
            <a:r>
              <a:rPr lang="sl-SI" dirty="0" err="1" smtClean="0"/>
              <a:t>show</a:t>
            </a:r>
            <a:r>
              <a:rPr lang="sl-SI" dirty="0" smtClean="0"/>
              <a:t> </a:t>
            </a:r>
            <a:r>
              <a:rPr lang="sl-SI" dirty="0" err="1" smtClean="0"/>
              <a:t>agreement</a:t>
            </a:r>
            <a:r>
              <a:rPr lang="sl-SI" dirty="0" smtClean="0"/>
              <a:t> </a:t>
            </a:r>
            <a:r>
              <a:rPr lang="sl-SI" dirty="0" err="1" smtClean="0"/>
              <a:t>with</a:t>
            </a:r>
            <a:r>
              <a:rPr lang="sl-SI" dirty="0" smtClean="0"/>
              <a:t> negative </a:t>
            </a:r>
            <a:r>
              <a:rPr lang="sl-SI" dirty="0" err="1" smtClean="0"/>
              <a:t>statements</a:t>
            </a:r>
            <a:r>
              <a:rPr lang="sl-SI" dirty="0" smtClean="0"/>
              <a:t> or </a:t>
            </a:r>
            <a:r>
              <a:rPr lang="sl-SI" dirty="0" err="1" smtClean="0"/>
              <a:t>ideas</a:t>
            </a:r>
            <a:endParaRPr lang="sl-SI" dirty="0" smtClean="0"/>
          </a:p>
          <a:p>
            <a:endParaRPr lang="sl-SI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sl-SI" dirty="0" err="1" smtClean="0"/>
              <a:t>Alice</a:t>
            </a:r>
            <a:r>
              <a:rPr lang="sl-SI" dirty="0" smtClean="0"/>
              <a:t>: I </a:t>
            </a:r>
            <a:r>
              <a:rPr lang="sl-SI" b="1" u="sng" dirty="0" smtClean="0"/>
              <a:t>don’t</a:t>
            </a:r>
            <a:r>
              <a:rPr lang="sl-SI" dirty="0" smtClean="0"/>
              <a:t> like </a:t>
            </a:r>
            <a:r>
              <a:rPr lang="sl-SI" dirty="0" err="1" smtClean="0"/>
              <a:t>coffee</a:t>
            </a:r>
            <a:r>
              <a:rPr lang="sl-SI" dirty="0" smtClean="0"/>
              <a:t>.</a:t>
            </a:r>
          </a:p>
          <a:p>
            <a:pPr>
              <a:buNone/>
            </a:pPr>
            <a:r>
              <a:rPr lang="sl-SI" dirty="0" smtClean="0"/>
              <a:t>Paul: </a:t>
            </a:r>
            <a:r>
              <a:rPr lang="sl-SI" b="1" dirty="0" err="1" smtClean="0">
                <a:solidFill>
                  <a:schemeClr val="accent3">
                    <a:lumMod val="75000"/>
                  </a:schemeClr>
                </a:solidFill>
              </a:rPr>
              <a:t>Neither</a:t>
            </a:r>
            <a:r>
              <a:rPr lang="sl-SI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l-SI" b="1" u="sng" dirty="0" smtClean="0"/>
              <a:t>do</a:t>
            </a:r>
            <a:r>
              <a:rPr lang="sl-SI" dirty="0" smtClean="0"/>
              <a:t> I.</a:t>
            </a:r>
            <a:endParaRPr lang="sl-SI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700" y="266700"/>
            <a:ext cx="7086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8288" y="857250"/>
            <a:ext cx="606742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n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stn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stn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</TotalTime>
  <Words>73</Words>
  <Application>Microsoft Office PowerPoint</Application>
  <PresentationFormat>Diaprojekcija na zaslonu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Georgia</vt:lpstr>
      <vt:lpstr>Wingdings</vt:lpstr>
      <vt:lpstr>Wingdings 2</vt:lpstr>
      <vt:lpstr>Mestno</vt:lpstr>
      <vt:lpstr>So, Neither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So, Neither</dc:title>
  <dc:creator>Nataša</dc:creator>
  <cp:lastModifiedBy>Marjetka Novak</cp:lastModifiedBy>
  <cp:revision>3</cp:revision>
  <dcterms:created xsi:type="dcterms:W3CDTF">2014-01-20T20:14:12Z</dcterms:created>
  <dcterms:modified xsi:type="dcterms:W3CDTF">2020-03-27T15:58:24Z</dcterms:modified>
</cp:coreProperties>
</file>