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8" r:id="rId4"/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  <p:sldId id="273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35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1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FFF39D"/>
                </a:solidFill>
              </a:rPr>
              <a:pPr/>
              <a:t>15. 03. 2020</a:t>
            </a:fld>
            <a:endParaRPr lang="sl-SI">
              <a:solidFill>
                <a:srgbClr val="FFF39D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>
              <a:solidFill>
                <a:srgbClr val="FFF39D"/>
              </a:solidFill>
            </a:endParaRPr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29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87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1115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5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554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32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600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4820C2F-ADE5-4C0D-95B0-425F52620138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661D914-0178-4638-B400-B6E8AAFFFA3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847ACD9-E16C-4E99-95BD-3339AB333B0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AC4C308-6691-4DF8-AE70-ED6FE9A576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A5BA0855-5656-42DC-9860-CFC867EC0C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014BF057-AEDC-4A86-902B-352EB9D13E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8C6015-CC57-42E8-BA5D-0A7216E7CEE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5DDEFCF9-C7A2-4D2F-B54E-496624466B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2D6F954-36BE-4A87-B312-1E6DE66C22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00E7548-4779-4CC5-9C03-467CE0BC323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8C1DDBC-AFC4-4549-B9C8-DCEACFEA4E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9B6C221-1CDC-4934-B0E6-442DB6A56E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A0E1B482-9092-4EDC-B552-72B497BF2D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9998688-5E64-4623-9B3C-9864D9EA1D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A36E5AA1-DB38-422C-9C81-B5DE4FDB61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02258D78-97CC-42E1-9246-D3BE7172CF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817B4E7F-338C-40DB-A5B0-F76AB469BF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43B4EE5-621D-43CD-84E8-9F9A66A2D1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1DAF3CB-927C-4CF6-8A29-E125E02325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235FBA6-7482-4445-BFEA-A6C1B568AE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AEE165F-656D-48CD-BEF7-FCF5341671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EE3EFC5-CB79-4BEF-87F1-0B91CC09C1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B1E10F2F-44FD-41D4-AC5C-BDD2496499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E0EBEC62-1BEF-4571-822C-86CB0B6C2D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92067604-34FA-4EAF-A4A9-2CDF4BDF39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5BBCA499-E389-4221-87B6-6BBF2BF6209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845FEB31-A6E2-41B6-86AC-F2152CF84E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A7793536-C431-487A-B0AD-76E8D80145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778127F7-169D-49BD-B694-0D3390E024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514038A-967D-4618-A02B-E85B333F13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EDE1AD2C-2347-40E0-8C84-7E6E5C8722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4561A2C3-1B29-459F-9FA1-4262E8FA11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9E7F04F-C10B-4941-94CC-6BC1866C22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5CF07D97-E910-4FEF-B38C-E3F1D0D3BF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B56627CC-6476-4779-93D4-D4AD24A211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946F8FDD-4E04-486B-A56A-EC928994A4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2ECBF9ED-2458-4641-9AEE-34F1D9A52E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935DB795-A1B0-4B98-9831-A6E6D8138C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973A1CF4-165D-4993-BAFC-1FA5A96D39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A81C3C33-6055-4EDA-B1C0-CF41BABDAC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127B01A3-CF08-4B3A-BE74-43BDFD4442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18A515F7-6BE7-414A-A50B-9896A35293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346F3FF8-1F9B-418A-8EBC-917E1700D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55A66DD9-31AB-4003-AA2A-96E854AF3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EAFCEC11-E258-4BE0-AC76-B62512A80C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ACFFDF7B-8EBA-4B19-A7EB-4166111894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AC0DCCA1-5F31-40CB-918C-220DBA99D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64FEB39B-88A3-4A3B-A05F-EB37542D76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5433B331-B043-42F7-9F47-7DE4C759E7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7A1D89F2-187D-4603-B4E3-14BAA5FB12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76568EF5-B0A3-4A36-AB3A-9784F90261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90A4380C-358F-45F6-9CBA-553CBF5516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1C13026F-26E4-4B17-A8BC-28DA1816FF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CCA731D6-D6AD-4F17-BCEA-A79CCFD073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54482BC9-84AF-4362-BBD8-2970F009A3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9EDC7676-5AAC-4A17-9EEF-862B13328B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EF1DDAA7-C2EE-465C-BEC8-49CECA5BEC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F05AC1AF-CC7E-40AD-8E44-2089CC56FF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5568DCD2-67FF-4213-A967-AB56819970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993AE2E3-67B9-4600-9DAC-442BC44DCE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3B51C81E-89AD-4335-B800-BF788A28A8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3E2362FC-A232-4A65-A592-E8A9EDBEB2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EF1F4CEB-2F19-498D-8E83-FDED632879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75315038-6B0D-4370-8B24-22A44176E2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18ADC24A-EE43-456E-B685-7266429EC8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BDE6F776-B31F-456B-A7F6-E30D652238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5D693D9B-CC02-4763-B3C4-B2AFB993F8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E95531C4-E6A8-4EA7-8AB9-C48B50DB36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C9117A62-DC51-4591-AD4A-D536CA47BA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0A7801D8-CA8D-46A6-8DD4-2D0F72CBA4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5D8B3A29-65EC-44A1-AB08-776D34634D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32EFD346-561C-49CA-A0FC-3629FB089A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217C8453-937E-4428-B97A-D9138F0DEE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5069A397-AF9B-4C1D-AEBE-44354F5AB2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9A71B776-7145-4E92-A6BA-EED0CCE7CA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2FCDE667-7C31-40D9-AF12-B564751824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C375114B-0949-4534-877D-612B7A2925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2EC735A7-7EA5-4810-A583-BA724C7195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2BACAE61-3D03-4252-990F-40D66982C7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9F05F1D-DB48-4FEE-AD2B-71BF044481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495B4AD8-603C-4DC2-9B5A-FC06DA67D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4F28A855-3DBA-485A-86FA-AE9A6F39D8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06CE8F0D-B496-49B8-ABC3-037BD16AEC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DB569CCD-0414-4D4F-A161-F7CB4DA53F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4D200A7C-32FF-42ED-8ACD-D937573BE0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EB6C5B0C-2FEC-4EDE-8AAF-7430DDBD12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9088D5AD-640D-4E74-8B58-1E5479A949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92934EA6-1CF2-4F35-B454-69183DF314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28B9AA16-D363-4170-AC95-F2034BBE31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C349A8DB-79A8-4CB7-BD83-8F0C67F467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47B9AA91-AF38-4122-9D33-51AA697FFC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36AF6D7E-2A2A-4A5B-888C-31DC4A3C03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33D8B3FC-C7A1-44AB-A675-6F3B68AC69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0B5D04D1-33E5-492C-A6A7-B9E4835C28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56E49327-54CA-49DE-B040-18FD8343EF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EBADE38D-D08E-4570-8929-A8F6315C82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7A30F611-AF1E-4E59-A59D-E207AE826D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52CB3E75-4039-458F-81B9-B997CB089A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DFB3A597-3BE9-4209-8619-F003445594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6C282BCD-1572-4C27-8B9B-2E7A45E1F4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8F18165A-7463-41ED-AEDB-F1B225B2CA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494286F9-C2BC-4531-8F40-21C058E8BB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B8BC643B-EC60-4F0D-B7A8-3F1205935E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2C9046EC-35D0-4B25-86DD-0C49EF3489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66F041CF-651C-4379-B14A-14DFBDED75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2042D837-52EA-4982-9E8D-090248D208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9A8D7FAA-1F05-4FE8-9A15-6B1B2D8093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8BC23403-4F9C-4E00-ADF2-1F122782A6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371F04CC-3027-4F64-AF54-19252B74A6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97707E1C-F7EB-4458-9BFF-C20A6B890F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EAD8B961-4A55-4023-BA01-90E8824BDD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1EFBD5ED-E993-43DD-B290-105AEDAE5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B1B1A3B7-4373-4CB2-95A2-DC8020F8C9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BD7A9E31-AEDC-48D4-9189-63ACF619C2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0786CBEC-1697-4D59-A7B0-EC28C12030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EC47CD56-BB43-4673-B3EC-09A88442B8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A4A19430-885C-4F1C-8F4E-408793790F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4A58B807-4641-40D5-B915-5616EDCCB4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A99B3037-A83E-4FDC-972F-9982EF96C1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853AC9BA-142B-4788-9927-561CB9DCF4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989EE71B-CB44-425E-A990-FF1EC1D338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DB634763-B855-4690-8734-470ED5B002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930E7DAC-6D5B-43F6-A9D5-440D68B0C8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09C79910-CAE4-479B-8F47-D371A82E96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06063A01-6493-46DE-B278-2DC939E5EB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A5952C4F-C2FB-4848-B450-C996A66F1F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0662745C-FADD-43F0-95E2-DAF24B2EB4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36CB1032-745F-4BFB-98EC-C7DF3B301A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D24677A9-67B0-42E5-833D-761EB9E099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8B972BC0-B8D0-4A0F-864F-98C80FEBA7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98DA69C5-6F9B-44A4-B663-6DA5FAC99D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6F86C6A8-FD26-4557-BA78-B465779CE9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6B6F6542-DDCA-4114-A2C0-4F025B459E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A39D1C38-E29C-45F9-8FFA-B2B21FD536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651314B6-7687-438E-A906-8DE5E23DAF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3F1E7DA5-7ECF-4CCA-8388-31D16C8B47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A2AD8804-AD68-42F6-AFF8-FA17764343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8BF87EA2-91FF-4353-BD6A-9C4751BEC8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0EFD940C-E480-4EB3-AF0E-63D38BA3A6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982F4C80-8DB1-4A4D-A98A-2C1F8C99BA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DCE016DC-4347-4BD4-A3FC-72EAC2335E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6F789AA4-216C-49D0-AC63-52C5F8C016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5A6EF5CF-BD2E-4CFA-A7F3-BA388E2CF8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F823664F-7C05-422F-8CEF-2A4F3FF5B3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8440E514-B041-4900-B066-2FBD076F32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F78F01BF-69A6-4657-8EE2-60FB2C5224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C9A321B3-6B94-4397-B3DF-22F979848D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FDFD5E17-A384-4673-B9D2-4CB2E87407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E8438296-2B1D-4BA4-BE3C-695C5205BF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035EFA13-5470-4833-86C1-9A135B415C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5C3EE765-4F60-46D1-8CD7-AA7C2DA42F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B36C5F52-7F98-4312-834A-E2112EE86A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51D3D536-19CD-4802-BFD3-2696F3946E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B7631C32-691E-44C6-A868-5575E5D244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04BAC212-FCE3-4AE0-B866-E46D3A1814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7283F354-A40D-41C8-8EB0-7E11AEACF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6AFCA97A-1B2C-41BA-B5F8-1450D24696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909FCF86-462D-4A6B-9BEA-DEF60E2860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E0C1BB0B-6392-460A-95A6-401563D834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46758DC4-62A1-4682-9C97-D1F37343DA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0CA53AB0-3EFC-44F7-AB93-FA38F9E3C4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4A6B0B04-6BAA-42BE-BDB5-868F17A825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71573BB3-8378-451F-883B-DE775132B2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165C0083-7628-4665-9584-AFB56FDE73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DDC93876-D15F-46FA-9F9C-4BFFF25705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2DBB6A91-C1F6-4148-88AF-3CAC425CA4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59FE674C-8EA5-4BE7-A1BA-F358A4D599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DEC39EFD-E35A-4B20-B466-3DE4EF2511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7B2381F7-8F22-4B89-9964-A489B16221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32818023-B2A0-44A5-99A5-F1D430B802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23A76D49-C221-492E-8DCD-56D3748984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321F201C-073F-46F1-BB1A-28C405973A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3599FC8B-D7E9-4359-8494-8BE4E6EEAE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6ACC6DA1-3A09-4065-9373-8A2F7FC23B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81FAA3BC-3913-450A-B37D-EB6ACEB680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CE30C8B0-14FB-4B79-9C4A-AFCCBC9AEF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A139A990-7EB3-4E05-94F9-07AB9DB28F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8B4024A8-AC3E-44F4-8949-1BADC43671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46BD1844-C14F-418E-8E9D-DB8DD3CC52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53B95AAA-35CA-4106-AD31-DEF0722AB3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D7B6D68D-203F-4A10-9888-726E5521EE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E5EA68ED-77FE-44C2-A8B5-636CCE0C0A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4318C831-CB89-4B62-ADD1-5EAA38D4EF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232BF2BF-A246-468B-8E15-6AAE46A873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099AA520-71EF-4DBA-9946-26FFC454FB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FF1BC2E8-7925-4F18-A593-651D891BC4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4A6C226E-F1F5-4C52-85BA-8947E909BD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564B1168-7CE7-4095-B0E0-789169D5A5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9E09B776-14A9-4F04-8ED7-27F669468F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D8D65AFE-1AFB-41A0-AEBC-E06638E620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175A2222-7439-42C0-ADC9-622803818D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B20BF3B3-4834-42CA-B555-2DBCF58185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DCD8D4C6-DB10-4A22-868A-43113C63BD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001DDDD7-FCAE-43F9-B781-0A92BD5F22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06AB0429-3A77-4F50-910A-9556471CA0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1A49129B-118F-4A10-9785-6D99CAB013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DE7212D5-FA7C-4D82-9A5F-D4EC0E516D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2E99DF0F-B6FE-426F-8C2D-411B86BE9D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37970FDC-F1DA-4B47-B591-8324B25267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60D77F28-DCE8-4907-854F-F0DC195F97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FA3178BC-E79F-4C38-B726-1687A65986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F9BF88A5-6289-4610-8FF4-0D7603CA6F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A966E3DB-464D-4E0B-AC92-8FDB0BF534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755E22F5-44FF-47BA-9E57-50B149A47E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DFB579D7-3FE5-420B-932A-2AA16CA118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BD96B1AA-1488-4B16-B28A-0A80B4A5E2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7168560D-5726-480B-86F1-F8B7358543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D49E884D-5D5A-4FB7-BBFA-C370BA1E1D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3F7CAC20-0CAB-49D3-99DF-396E503902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1169C8E9-A97D-4D3D-9480-668F940892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B3D73374-8597-4749-928C-8CDDC17930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00DC41E6-0128-473F-ADCE-A60DFB2B7D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90062FC1-9260-4905-ABAA-52333F53F3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E94AAA47-04CE-41B4-86E0-4F707A956D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F3345579-9E9A-41A4-9547-0E0F092F13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F51CB780-1AE5-4F30-ACEC-DCE0C7636F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125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25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A1FC8A87-BBAE-48C3-951D-773C68AA629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3BD2DBD3-8DA7-41D7-B145-A4D20A9EE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A4C1F8D6-6DB1-475F-B09C-5DAEBB2F3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8FBE-963D-4997-A99D-FAAB0DA0F58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02594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8761E763-DF8B-4644-9384-9DA8F2CBDB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A0B0C-24FF-44D1-AC13-2427C4CA4DE2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5B7392A6-81DA-47E5-B0B6-290E60B76CC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1FE66810-D3DA-4983-961F-7D92E040FC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49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42F2B68C-F13D-465A-BEF0-4E6CA9583D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E48B-2B67-45AC-8769-A47002021398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16C27AA6-84E9-40D4-B436-C0A8F778263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4F19B307-E8CF-47BF-A2C6-86731E0C033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37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57952B4F-E717-4751-8F68-3E72AEB6A0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812AB-AEEC-4083-88BB-C70FF7C31EB6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8675B2BF-1394-4C35-AE07-AA0042CD7D9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92182E8B-9744-4874-BBAB-76C87F170F5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1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B8A05B8E-C3F7-408E-9351-44EBE65871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C8AE6-5A73-4C15-B896-42415BE65335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61F5D459-6774-48A6-9162-031212DBFE4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1E8501E0-F8E4-427C-BA51-F41896A528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85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0345BC30-51C2-4C9C-BAC2-AE2D4FB7C2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4EDA7-AA21-4BA8-828D-583E63F32F5F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3629E799-8B55-4133-A491-64843A57D54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AC4043A0-411A-4B02-87E9-5FA56D155A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79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E2292449-8170-48D1-B162-1917EE0376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08B5F-B203-4378-8ADC-DE3FA36877DF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29DA9AAA-DCAD-4015-87D9-B368048AE15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00AE5E54-C66F-4E96-894B-86FD1FD716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81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25B12A1D-6A23-4658-A5EA-8CB6889904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71505-C34C-42FB-AB96-B7B1A70729F5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1810858C-F251-4DD8-832A-FECC9A2993B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778BD93F-0AE2-444B-8D5C-1595588CEED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58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14838409-B58B-40C6-A93F-77255873A0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3FEA6-8256-4A5B-8570-DAE723776E91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CF494458-5980-456A-BA15-6CF3B297439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835271CB-C9E7-41AE-A370-A98BC9E82E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272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255F092D-CB8E-4DDB-86A2-A65D8035FF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45209-6C12-49F5-9285-D22732956775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2E711391-19D6-4C4C-BE03-90E35E6EB1B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1B346C98-9310-49DF-95AF-6ECDF1ECEF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38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1756D3D5-1B4D-45AB-AA45-99B2BBD19B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3D5B1-44D6-4A0A-AC7F-1B4403D8D3BA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DEC8B35-544F-46C2-AB3C-C22842F21C0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236EE47C-525E-440E-BD97-8768EF5A661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411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218">
            <a:extLst>
              <a:ext uri="{FF2B5EF4-FFF2-40B4-BE49-F238E27FC236}">
                <a16:creationId xmlns:a16="http://schemas.microsoft.com/office/drawing/2014/main" id="{16F2DA65-1225-4A60-80AA-43E9DEA64C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F27AB-6FE2-4799-8B61-7F19C2E67E2D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7" name="Rectangle 219">
            <a:extLst>
              <a:ext uri="{FF2B5EF4-FFF2-40B4-BE49-F238E27FC236}">
                <a16:creationId xmlns:a16="http://schemas.microsoft.com/office/drawing/2014/main" id="{32552043-9408-4247-BE9D-65DD4620DD6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20">
            <a:extLst>
              <a:ext uri="{FF2B5EF4-FFF2-40B4-BE49-F238E27FC236}">
                <a16:creationId xmlns:a16="http://schemas.microsoft.com/office/drawing/2014/main" id="{99AC05E4-CBFA-4F96-BA02-FEA8360DFBE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13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211D22-94F3-4E1F-A6A0-6058D44C9A78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CD4FDE-8A54-486F-8ADC-5246F28849E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570159-7EAD-4373-90BF-588D2B29BEB2}" type="datetimeFigureOut">
              <a:rPr lang="sl-SI" smtClean="0">
                <a:solidFill>
                  <a:srgbClr val="575F6D"/>
                </a:solidFill>
              </a:rPr>
              <a:pPr/>
              <a:t>15. 03. 2020</a:t>
            </a:fld>
            <a:endParaRPr lang="sl-SI">
              <a:solidFill>
                <a:srgbClr val="575F6D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575F6D"/>
              </a:solidFill>
            </a:endParaRPr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E1C16D-265D-4CD5-8ED3-410DD66E027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D8AEFC7-151F-45F9-B36F-962852D3E083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1267" name="Rectangle 3">
              <a:extLst>
                <a:ext uri="{FF2B5EF4-FFF2-40B4-BE49-F238E27FC236}">
                  <a16:creationId xmlns:a16="http://schemas.microsoft.com/office/drawing/2014/main" id="{D3D7CD53-C244-4D99-942B-BF5452BEEF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68" name="Rectangle 4">
              <a:extLst>
                <a:ext uri="{FF2B5EF4-FFF2-40B4-BE49-F238E27FC236}">
                  <a16:creationId xmlns:a16="http://schemas.microsoft.com/office/drawing/2014/main" id="{7B54069A-6527-4705-8588-B48430B7F5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FE1E62FD-ED07-4782-AE6F-B751CA4F70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12FEB8D6-7856-4B3B-868E-70C3A9720F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1" name="Rectangle 7">
              <a:extLst>
                <a:ext uri="{FF2B5EF4-FFF2-40B4-BE49-F238E27FC236}">
                  <a16:creationId xmlns:a16="http://schemas.microsoft.com/office/drawing/2014/main" id="{27F11FAF-275C-40D7-8211-B69796016A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2" name="Rectangle 8">
              <a:extLst>
                <a:ext uri="{FF2B5EF4-FFF2-40B4-BE49-F238E27FC236}">
                  <a16:creationId xmlns:a16="http://schemas.microsoft.com/office/drawing/2014/main" id="{4EA1DA8B-A301-4CC4-AA43-53C5EF67A1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3" name="Rectangle 9">
              <a:extLst>
                <a:ext uri="{FF2B5EF4-FFF2-40B4-BE49-F238E27FC236}">
                  <a16:creationId xmlns:a16="http://schemas.microsoft.com/office/drawing/2014/main" id="{65D65B66-E8CF-4AB9-AB66-DB6FBA17F0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4" name="Rectangle 10">
              <a:extLst>
                <a:ext uri="{FF2B5EF4-FFF2-40B4-BE49-F238E27FC236}">
                  <a16:creationId xmlns:a16="http://schemas.microsoft.com/office/drawing/2014/main" id="{6CF1CA3A-B768-448F-ABD6-9922ED4146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5" name="Rectangle 11">
              <a:extLst>
                <a:ext uri="{FF2B5EF4-FFF2-40B4-BE49-F238E27FC236}">
                  <a16:creationId xmlns:a16="http://schemas.microsoft.com/office/drawing/2014/main" id="{7F56B2D7-D027-4465-84AE-E24E794E24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6" name="Rectangle 12">
              <a:extLst>
                <a:ext uri="{FF2B5EF4-FFF2-40B4-BE49-F238E27FC236}">
                  <a16:creationId xmlns:a16="http://schemas.microsoft.com/office/drawing/2014/main" id="{4203169E-FF96-47CB-B77B-C0EE4320E3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7" name="Rectangle 13">
              <a:extLst>
                <a:ext uri="{FF2B5EF4-FFF2-40B4-BE49-F238E27FC236}">
                  <a16:creationId xmlns:a16="http://schemas.microsoft.com/office/drawing/2014/main" id="{A2D3003F-87ED-4A53-B671-340A94079A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8" name="Rectangle 14">
              <a:extLst>
                <a:ext uri="{FF2B5EF4-FFF2-40B4-BE49-F238E27FC236}">
                  <a16:creationId xmlns:a16="http://schemas.microsoft.com/office/drawing/2014/main" id="{1C5D0840-BC20-4D8F-8C31-CBE2E8AAFD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9" name="Rectangle 15">
              <a:extLst>
                <a:ext uri="{FF2B5EF4-FFF2-40B4-BE49-F238E27FC236}">
                  <a16:creationId xmlns:a16="http://schemas.microsoft.com/office/drawing/2014/main" id="{95006088-34D9-45DE-8A49-89B8E07DFB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0" name="Rectangle 16">
              <a:extLst>
                <a:ext uri="{FF2B5EF4-FFF2-40B4-BE49-F238E27FC236}">
                  <a16:creationId xmlns:a16="http://schemas.microsoft.com/office/drawing/2014/main" id="{8A5EEC3D-F6FF-4047-BCB5-367E4CCDA70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1" name="Rectangle 17">
              <a:extLst>
                <a:ext uri="{FF2B5EF4-FFF2-40B4-BE49-F238E27FC236}">
                  <a16:creationId xmlns:a16="http://schemas.microsoft.com/office/drawing/2014/main" id="{E3CC09A6-2018-47CC-8627-B0DE68C911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2" name="Rectangle 18">
              <a:extLst>
                <a:ext uri="{FF2B5EF4-FFF2-40B4-BE49-F238E27FC236}">
                  <a16:creationId xmlns:a16="http://schemas.microsoft.com/office/drawing/2014/main" id="{CE8386B4-3082-4738-AFD8-C4ECAF7ABA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3" name="Rectangle 19">
              <a:extLst>
                <a:ext uri="{FF2B5EF4-FFF2-40B4-BE49-F238E27FC236}">
                  <a16:creationId xmlns:a16="http://schemas.microsoft.com/office/drawing/2014/main" id="{091A0D22-A9A2-4C8F-99B5-30BA562BFA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4" name="Rectangle 20">
              <a:extLst>
                <a:ext uri="{FF2B5EF4-FFF2-40B4-BE49-F238E27FC236}">
                  <a16:creationId xmlns:a16="http://schemas.microsoft.com/office/drawing/2014/main" id="{44D14712-635B-4CD2-B488-1E36CFDAFD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5" name="Rectangle 21">
              <a:extLst>
                <a:ext uri="{FF2B5EF4-FFF2-40B4-BE49-F238E27FC236}">
                  <a16:creationId xmlns:a16="http://schemas.microsoft.com/office/drawing/2014/main" id="{D514A0B8-33E0-4E1B-87CB-5ED3F40F00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6" name="Rectangle 22">
              <a:extLst>
                <a:ext uri="{FF2B5EF4-FFF2-40B4-BE49-F238E27FC236}">
                  <a16:creationId xmlns:a16="http://schemas.microsoft.com/office/drawing/2014/main" id="{88BFCBF1-113F-467E-8064-162236D7E3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7" name="Rectangle 23">
              <a:extLst>
                <a:ext uri="{FF2B5EF4-FFF2-40B4-BE49-F238E27FC236}">
                  <a16:creationId xmlns:a16="http://schemas.microsoft.com/office/drawing/2014/main" id="{10616D67-8ADB-40FF-B824-8617C8113F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8" name="Rectangle 24">
              <a:extLst>
                <a:ext uri="{FF2B5EF4-FFF2-40B4-BE49-F238E27FC236}">
                  <a16:creationId xmlns:a16="http://schemas.microsoft.com/office/drawing/2014/main" id="{6DC3E238-A166-409A-A45C-F02EE6C2F7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89" name="Rectangle 25">
              <a:extLst>
                <a:ext uri="{FF2B5EF4-FFF2-40B4-BE49-F238E27FC236}">
                  <a16:creationId xmlns:a16="http://schemas.microsoft.com/office/drawing/2014/main" id="{19CE7E85-6D8D-4BA8-AC44-5B3BFBE350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0" name="Rectangle 26">
              <a:extLst>
                <a:ext uri="{FF2B5EF4-FFF2-40B4-BE49-F238E27FC236}">
                  <a16:creationId xmlns:a16="http://schemas.microsoft.com/office/drawing/2014/main" id="{E57F887A-518B-46CB-9562-B67A4A8A4D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1" name="Rectangle 27">
              <a:extLst>
                <a:ext uri="{FF2B5EF4-FFF2-40B4-BE49-F238E27FC236}">
                  <a16:creationId xmlns:a16="http://schemas.microsoft.com/office/drawing/2014/main" id="{8021B1E0-3501-43BD-9576-32E207A379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2" name="Rectangle 28">
              <a:extLst>
                <a:ext uri="{FF2B5EF4-FFF2-40B4-BE49-F238E27FC236}">
                  <a16:creationId xmlns:a16="http://schemas.microsoft.com/office/drawing/2014/main" id="{617D5EC2-9323-4C1E-B95D-07F3F2D737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3" name="Rectangle 29">
              <a:extLst>
                <a:ext uri="{FF2B5EF4-FFF2-40B4-BE49-F238E27FC236}">
                  <a16:creationId xmlns:a16="http://schemas.microsoft.com/office/drawing/2014/main" id="{BAD9CE43-4A4F-4936-9C0C-B634CC9473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4" name="Rectangle 30">
              <a:extLst>
                <a:ext uri="{FF2B5EF4-FFF2-40B4-BE49-F238E27FC236}">
                  <a16:creationId xmlns:a16="http://schemas.microsoft.com/office/drawing/2014/main" id="{8E533AFF-0AD0-4CA3-A901-BBA1E0922F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5" name="Rectangle 31">
              <a:extLst>
                <a:ext uri="{FF2B5EF4-FFF2-40B4-BE49-F238E27FC236}">
                  <a16:creationId xmlns:a16="http://schemas.microsoft.com/office/drawing/2014/main" id="{946C3D4F-0547-49F6-A64F-6B20079E7F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6" name="Rectangle 32">
              <a:extLst>
                <a:ext uri="{FF2B5EF4-FFF2-40B4-BE49-F238E27FC236}">
                  <a16:creationId xmlns:a16="http://schemas.microsoft.com/office/drawing/2014/main" id="{F10338F5-0006-4A06-8956-C23575D46C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7" name="Rectangle 33">
              <a:extLst>
                <a:ext uri="{FF2B5EF4-FFF2-40B4-BE49-F238E27FC236}">
                  <a16:creationId xmlns:a16="http://schemas.microsoft.com/office/drawing/2014/main" id="{054F9229-C532-4D2F-8562-7299E2A637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8" name="Rectangle 34">
              <a:extLst>
                <a:ext uri="{FF2B5EF4-FFF2-40B4-BE49-F238E27FC236}">
                  <a16:creationId xmlns:a16="http://schemas.microsoft.com/office/drawing/2014/main" id="{C387C6B6-63BF-4603-B959-612F8E23BE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l-SI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99" name="Oval 35">
              <a:extLst>
                <a:ext uri="{FF2B5EF4-FFF2-40B4-BE49-F238E27FC236}">
                  <a16:creationId xmlns:a16="http://schemas.microsoft.com/office/drawing/2014/main" id="{AFF33634-2A95-40D1-913C-F7E0417684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0" name="Oval 36">
              <a:extLst>
                <a:ext uri="{FF2B5EF4-FFF2-40B4-BE49-F238E27FC236}">
                  <a16:creationId xmlns:a16="http://schemas.microsoft.com/office/drawing/2014/main" id="{5F45B8C9-0EE7-4745-ABED-E19288AB8D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1" name="Oval 37">
              <a:extLst>
                <a:ext uri="{FF2B5EF4-FFF2-40B4-BE49-F238E27FC236}">
                  <a16:creationId xmlns:a16="http://schemas.microsoft.com/office/drawing/2014/main" id="{800B2B10-5178-4B0A-A79F-943110885A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2" name="Oval 38">
              <a:extLst>
                <a:ext uri="{FF2B5EF4-FFF2-40B4-BE49-F238E27FC236}">
                  <a16:creationId xmlns:a16="http://schemas.microsoft.com/office/drawing/2014/main" id="{24FC430A-4B9F-48E4-A513-66636342EF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3" name="Oval 39">
              <a:extLst>
                <a:ext uri="{FF2B5EF4-FFF2-40B4-BE49-F238E27FC236}">
                  <a16:creationId xmlns:a16="http://schemas.microsoft.com/office/drawing/2014/main" id="{0373E413-8E92-4A79-9468-C2F69576B5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4" name="Oval 40">
              <a:extLst>
                <a:ext uri="{FF2B5EF4-FFF2-40B4-BE49-F238E27FC236}">
                  <a16:creationId xmlns:a16="http://schemas.microsoft.com/office/drawing/2014/main" id="{C5861627-8B39-4839-A523-AE7E0E8B8B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5" name="Oval 41">
              <a:extLst>
                <a:ext uri="{FF2B5EF4-FFF2-40B4-BE49-F238E27FC236}">
                  <a16:creationId xmlns:a16="http://schemas.microsoft.com/office/drawing/2014/main" id="{F071E708-1F01-423E-A082-8FFCF20FE0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6" name="Oval 42">
              <a:extLst>
                <a:ext uri="{FF2B5EF4-FFF2-40B4-BE49-F238E27FC236}">
                  <a16:creationId xmlns:a16="http://schemas.microsoft.com/office/drawing/2014/main" id="{9ACA8816-5062-4969-86C5-0C11496245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7" name="Oval 43">
              <a:extLst>
                <a:ext uri="{FF2B5EF4-FFF2-40B4-BE49-F238E27FC236}">
                  <a16:creationId xmlns:a16="http://schemas.microsoft.com/office/drawing/2014/main" id="{5A307AD3-36D1-4235-985F-AD654CD60C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8" name="Oval 44">
              <a:extLst>
                <a:ext uri="{FF2B5EF4-FFF2-40B4-BE49-F238E27FC236}">
                  <a16:creationId xmlns:a16="http://schemas.microsoft.com/office/drawing/2014/main" id="{C156D5C7-69D5-41E3-B1AB-2DF9B6213F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09" name="Oval 45">
              <a:extLst>
                <a:ext uri="{FF2B5EF4-FFF2-40B4-BE49-F238E27FC236}">
                  <a16:creationId xmlns:a16="http://schemas.microsoft.com/office/drawing/2014/main" id="{D2DEB96F-2471-490F-9DF7-9BFEF8CCF9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0" name="Oval 46">
              <a:extLst>
                <a:ext uri="{FF2B5EF4-FFF2-40B4-BE49-F238E27FC236}">
                  <a16:creationId xmlns:a16="http://schemas.microsoft.com/office/drawing/2014/main" id="{5FC55F4D-BEC8-4382-AAC9-ECDAAC2237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1" name="Oval 47">
              <a:extLst>
                <a:ext uri="{FF2B5EF4-FFF2-40B4-BE49-F238E27FC236}">
                  <a16:creationId xmlns:a16="http://schemas.microsoft.com/office/drawing/2014/main" id="{56745AF1-FC06-4937-97A9-2166684137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2" name="Oval 48">
              <a:extLst>
                <a:ext uri="{FF2B5EF4-FFF2-40B4-BE49-F238E27FC236}">
                  <a16:creationId xmlns:a16="http://schemas.microsoft.com/office/drawing/2014/main" id="{EB6E7F54-24ED-4219-8779-2754B70B57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3" name="Oval 49">
              <a:extLst>
                <a:ext uri="{FF2B5EF4-FFF2-40B4-BE49-F238E27FC236}">
                  <a16:creationId xmlns:a16="http://schemas.microsoft.com/office/drawing/2014/main" id="{29139E02-35A5-46AE-91B5-2F32E931C3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4" name="Oval 50">
              <a:extLst>
                <a:ext uri="{FF2B5EF4-FFF2-40B4-BE49-F238E27FC236}">
                  <a16:creationId xmlns:a16="http://schemas.microsoft.com/office/drawing/2014/main" id="{A7FC9D8A-8CED-4FD6-90FD-8CEEFEA8B1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5" name="Oval 51">
              <a:extLst>
                <a:ext uri="{FF2B5EF4-FFF2-40B4-BE49-F238E27FC236}">
                  <a16:creationId xmlns:a16="http://schemas.microsoft.com/office/drawing/2014/main" id="{53DE5248-6414-4155-833B-09890D9E8D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6" name="Oval 52">
              <a:extLst>
                <a:ext uri="{FF2B5EF4-FFF2-40B4-BE49-F238E27FC236}">
                  <a16:creationId xmlns:a16="http://schemas.microsoft.com/office/drawing/2014/main" id="{A3C4A675-7BCE-433D-A439-F3D81FB6F8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7" name="Oval 53">
              <a:extLst>
                <a:ext uri="{FF2B5EF4-FFF2-40B4-BE49-F238E27FC236}">
                  <a16:creationId xmlns:a16="http://schemas.microsoft.com/office/drawing/2014/main" id="{ADC48C08-DF07-415F-A88C-246CA4369C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8" name="Oval 54">
              <a:extLst>
                <a:ext uri="{FF2B5EF4-FFF2-40B4-BE49-F238E27FC236}">
                  <a16:creationId xmlns:a16="http://schemas.microsoft.com/office/drawing/2014/main" id="{66AA9F92-E48F-4662-92DD-9696D129CD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19" name="Oval 55">
              <a:extLst>
                <a:ext uri="{FF2B5EF4-FFF2-40B4-BE49-F238E27FC236}">
                  <a16:creationId xmlns:a16="http://schemas.microsoft.com/office/drawing/2014/main" id="{F8EA8C9F-52D2-4697-A801-B9A028FDCB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0" name="Oval 56">
              <a:extLst>
                <a:ext uri="{FF2B5EF4-FFF2-40B4-BE49-F238E27FC236}">
                  <a16:creationId xmlns:a16="http://schemas.microsoft.com/office/drawing/2014/main" id="{E6A1815D-B231-4ABB-96E1-7941A364C0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1" name="Oval 57">
              <a:extLst>
                <a:ext uri="{FF2B5EF4-FFF2-40B4-BE49-F238E27FC236}">
                  <a16:creationId xmlns:a16="http://schemas.microsoft.com/office/drawing/2014/main" id="{8EF01BAE-AC1F-48EF-96E2-E54B944113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2" name="Oval 58">
              <a:extLst>
                <a:ext uri="{FF2B5EF4-FFF2-40B4-BE49-F238E27FC236}">
                  <a16:creationId xmlns:a16="http://schemas.microsoft.com/office/drawing/2014/main" id="{DE91A259-9B4E-429C-A688-761500DCA5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3" name="Oval 59">
              <a:extLst>
                <a:ext uri="{FF2B5EF4-FFF2-40B4-BE49-F238E27FC236}">
                  <a16:creationId xmlns:a16="http://schemas.microsoft.com/office/drawing/2014/main" id="{C49C4DF2-68DE-4B42-837D-B96512C416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4" name="Oval 60">
              <a:extLst>
                <a:ext uri="{FF2B5EF4-FFF2-40B4-BE49-F238E27FC236}">
                  <a16:creationId xmlns:a16="http://schemas.microsoft.com/office/drawing/2014/main" id="{5EF7C776-3472-4389-815E-2BD6126C02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5" name="Oval 61">
              <a:extLst>
                <a:ext uri="{FF2B5EF4-FFF2-40B4-BE49-F238E27FC236}">
                  <a16:creationId xmlns:a16="http://schemas.microsoft.com/office/drawing/2014/main" id="{B1C816D8-1266-43C5-A8DD-D2C20069D1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6" name="Oval 62">
              <a:extLst>
                <a:ext uri="{FF2B5EF4-FFF2-40B4-BE49-F238E27FC236}">
                  <a16:creationId xmlns:a16="http://schemas.microsoft.com/office/drawing/2014/main" id="{3BE943CB-5AA7-45D2-9703-7FF9DB3D2E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7" name="Oval 63">
              <a:extLst>
                <a:ext uri="{FF2B5EF4-FFF2-40B4-BE49-F238E27FC236}">
                  <a16:creationId xmlns:a16="http://schemas.microsoft.com/office/drawing/2014/main" id="{1A7F1CEA-5267-4D49-BA1C-D4BA202C6B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8" name="Oval 64">
              <a:extLst>
                <a:ext uri="{FF2B5EF4-FFF2-40B4-BE49-F238E27FC236}">
                  <a16:creationId xmlns:a16="http://schemas.microsoft.com/office/drawing/2014/main" id="{4C4E8110-E287-434B-AF19-152AF28866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29" name="Oval 65">
              <a:extLst>
                <a:ext uri="{FF2B5EF4-FFF2-40B4-BE49-F238E27FC236}">
                  <a16:creationId xmlns:a16="http://schemas.microsoft.com/office/drawing/2014/main" id="{124D32FE-B3D7-4E5F-AD88-95AA244BFC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0" name="Oval 66">
              <a:extLst>
                <a:ext uri="{FF2B5EF4-FFF2-40B4-BE49-F238E27FC236}">
                  <a16:creationId xmlns:a16="http://schemas.microsoft.com/office/drawing/2014/main" id="{20C3966A-1A7D-47DE-9587-C2C14B65BC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1" name="Oval 67">
              <a:extLst>
                <a:ext uri="{FF2B5EF4-FFF2-40B4-BE49-F238E27FC236}">
                  <a16:creationId xmlns:a16="http://schemas.microsoft.com/office/drawing/2014/main" id="{82D7AB8C-F2F2-4060-A139-275F512252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2" name="Oval 68">
              <a:extLst>
                <a:ext uri="{FF2B5EF4-FFF2-40B4-BE49-F238E27FC236}">
                  <a16:creationId xmlns:a16="http://schemas.microsoft.com/office/drawing/2014/main" id="{75DFB71A-8327-4FFD-89BC-BDC156CFFB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3" name="Oval 69">
              <a:extLst>
                <a:ext uri="{FF2B5EF4-FFF2-40B4-BE49-F238E27FC236}">
                  <a16:creationId xmlns:a16="http://schemas.microsoft.com/office/drawing/2014/main" id="{F17CF855-5460-47FA-A9C6-3F98B6762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4" name="Oval 70">
              <a:extLst>
                <a:ext uri="{FF2B5EF4-FFF2-40B4-BE49-F238E27FC236}">
                  <a16:creationId xmlns:a16="http://schemas.microsoft.com/office/drawing/2014/main" id="{CDB2F9E6-97FA-4DA7-B705-C5BBD717C0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5" name="Oval 71">
              <a:extLst>
                <a:ext uri="{FF2B5EF4-FFF2-40B4-BE49-F238E27FC236}">
                  <a16:creationId xmlns:a16="http://schemas.microsoft.com/office/drawing/2014/main" id="{904D333F-C1C2-43C8-9DEE-9CB52A2C2B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6" name="Oval 72">
              <a:extLst>
                <a:ext uri="{FF2B5EF4-FFF2-40B4-BE49-F238E27FC236}">
                  <a16:creationId xmlns:a16="http://schemas.microsoft.com/office/drawing/2014/main" id="{1C94DADB-5292-425C-875E-B8D8D49D11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7" name="Oval 73">
              <a:extLst>
                <a:ext uri="{FF2B5EF4-FFF2-40B4-BE49-F238E27FC236}">
                  <a16:creationId xmlns:a16="http://schemas.microsoft.com/office/drawing/2014/main" id="{76191AAB-D332-442B-ADB9-4D0A12A11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8" name="Oval 74">
              <a:extLst>
                <a:ext uri="{FF2B5EF4-FFF2-40B4-BE49-F238E27FC236}">
                  <a16:creationId xmlns:a16="http://schemas.microsoft.com/office/drawing/2014/main" id="{C8B941E9-C4CB-4DA8-B491-72A9DE59F7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39" name="Oval 75">
              <a:extLst>
                <a:ext uri="{FF2B5EF4-FFF2-40B4-BE49-F238E27FC236}">
                  <a16:creationId xmlns:a16="http://schemas.microsoft.com/office/drawing/2014/main" id="{681FA991-3367-42DD-ACBB-FB3DFBADE8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0" name="Oval 76">
              <a:extLst>
                <a:ext uri="{FF2B5EF4-FFF2-40B4-BE49-F238E27FC236}">
                  <a16:creationId xmlns:a16="http://schemas.microsoft.com/office/drawing/2014/main" id="{B7D7C547-131D-4B2F-9EF9-C63F2C6B24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1" name="Oval 77">
              <a:extLst>
                <a:ext uri="{FF2B5EF4-FFF2-40B4-BE49-F238E27FC236}">
                  <a16:creationId xmlns:a16="http://schemas.microsoft.com/office/drawing/2014/main" id="{5888DC7D-23FA-44B2-9F32-6DBD9C5FE7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2" name="Oval 78">
              <a:extLst>
                <a:ext uri="{FF2B5EF4-FFF2-40B4-BE49-F238E27FC236}">
                  <a16:creationId xmlns:a16="http://schemas.microsoft.com/office/drawing/2014/main" id="{A1AA8969-F87A-468D-90D2-13BBD58093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3" name="Oval 79">
              <a:extLst>
                <a:ext uri="{FF2B5EF4-FFF2-40B4-BE49-F238E27FC236}">
                  <a16:creationId xmlns:a16="http://schemas.microsoft.com/office/drawing/2014/main" id="{EB835578-38A2-43DD-8A7C-2356734B29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4" name="Oval 80">
              <a:extLst>
                <a:ext uri="{FF2B5EF4-FFF2-40B4-BE49-F238E27FC236}">
                  <a16:creationId xmlns:a16="http://schemas.microsoft.com/office/drawing/2014/main" id="{8BA34572-AC53-4AF6-A919-E0073ABF97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5" name="Oval 81">
              <a:extLst>
                <a:ext uri="{FF2B5EF4-FFF2-40B4-BE49-F238E27FC236}">
                  <a16:creationId xmlns:a16="http://schemas.microsoft.com/office/drawing/2014/main" id="{911FDD26-989C-47B9-8B37-445E22F2E0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6" name="Oval 82">
              <a:extLst>
                <a:ext uri="{FF2B5EF4-FFF2-40B4-BE49-F238E27FC236}">
                  <a16:creationId xmlns:a16="http://schemas.microsoft.com/office/drawing/2014/main" id="{38110D9A-CC48-4B64-9147-4E385A4070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7" name="Oval 83">
              <a:extLst>
                <a:ext uri="{FF2B5EF4-FFF2-40B4-BE49-F238E27FC236}">
                  <a16:creationId xmlns:a16="http://schemas.microsoft.com/office/drawing/2014/main" id="{CED51AC5-9530-49BC-A7D2-7CFF97961F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8" name="Oval 84">
              <a:extLst>
                <a:ext uri="{FF2B5EF4-FFF2-40B4-BE49-F238E27FC236}">
                  <a16:creationId xmlns:a16="http://schemas.microsoft.com/office/drawing/2014/main" id="{656FAD5B-312E-4C16-AF05-C3C095C465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49" name="Oval 85">
              <a:extLst>
                <a:ext uri="{FF2B5EF4-FFF2-40B4-BE49-F238E27FC236}">
                  <a16:creationId xmlns:a16="http://schemas.microsoft.com/office/drawing/2014/main" id="{CA6C358B-53B8-4168-8B21-34A5AA7551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0" name="Oval 86">
              <a:extLst>
                <a:ext uri="{FF2B5EF4-FFF2-40B4-BE49-F238E27FC236}">
                  <a16:creationId xmlns:a16="http://schemas.microsoft.com/office/drawing/2014/main" id="{BFA2C77F-146C-4992-8C46-1044520182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1" name="Oval 87">
              <a:extLst>
                <a:ext uri="{FF2B5EF4-FFF2-40B4-BE49-F238E27FC236}">
                  <a16:creationId xmlns:a16="http://schemas.microsoft.com/office/drawing/2014/main" id="{58F83920-E7C5-4ED2-80CB-5531BA060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2" name="Oval 88">
              <a:extLst>
                <a:ext uri="{FF2B5EF4-FFF2-40B4-BE49-F238E27FC236}">
                  <a16:creationId xmlns:a16="http://schemas.microsoft.com/office/drawing/2014/main" id="{11795BAF-6EFB-48F9-A0BE-CD88B3CBA9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3" name="Oval 89">
              <a:extLst>
                <a:ext uri="{FF2B5EF4-FFF2-40B4-BE49-F238E27FC236}">
                  <a16:creationId xmlns:a16="http://schemas.microsoft.com/office/drawing/2014/main" id="{EA39E977-95F2-4D85-9C51-E8C9F71877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4" name="Oval 90">
              <a:extLst>
                <a:ext uri="{FF2B5EF4-FFF2-40B4-BE49-F238E27FC236}">
                  <a16:creationId xmlns:a16="http://schemas.microsoft.com/office/drawing/2014/main" id="{AE2C7640-A198-4E8E-997D-C615DCED4D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5" name="Oval 91">
              <a:extLst>
                <a:ext uri="{FF2B5EF4-FFF2-40B4-BE49-F238E27FC236}">
                  <a16:creationId xmlns:a16="http://schemas.microsoft.com/office/drawing/2014/main" id="{5A3A4766-0B4D-4AD2-8021-041F287DD1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6" name="Oval 92">
              <a:extLst>
                <a:ext uri="{FF2B5EF4-FFF2-40B4-BE49-F238E27FC236}">
                  <a16:creationId xmlns:a16="http://schemas.microsoft.com/office/drawing/2014/main" id="{4347B9B6-E79B-4442-9926-E583BC04B0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7" name="Oval 93">
              <a:extLst>
                <a:ext uri="{FF2B5EF4-FFF2-40B4-BE49-F238E27FC236}">
                  <a16:creationId xmlns:a16="http://schemas.microsoft.com/office/drawing/2014/main" id="{AE5A3FB3-E549-4E75-BD35-DC29DD06CE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8" name="Oval 94">
              <a:extLst>
                <a:ext uri="{FF2B5EF4-FFF2-40B4-BE49-F238E27FC236}">
                  <a16:creationId xmlns:a16="http://schemas.microsoft.com/office/drawing/2014/main" id="{E518DBE0-F5E7-4A7E-950A-077D31CDCC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59" name="Oval 95">
              <a:extLst>
                <a:ext uri="{FF2B5EF4-FFF2-40B4-BE49-F238E27FC236}">
                  <a16:creationId xmlns:a16="http://schemas.microsoft.com/office/drawing/2014/main" id="{84BBA8B2-1749-4007-A125-2998D7DA6C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0" name="Oval 96">
              <a:extLst>
                <a:ext uri="{FF2B5EF4-FFF2-40B4-BE49-F238E27FC236}">
                  <a16:creationId xmlns:a16="http://schemas.microsoft.com/office/drawing/2014/main" id="{CAECF176-8836-4148-AECA-8C18786C7E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1" name="Oval 97">
              <a:extLst>
                <a:ext uri="{FF2B5EF4-FFF2-40B4-BE49-F238E27FC236}">
                  <a16:creationId xmlns:a16="http://schemas.microsoft.com/office/drawing/2014/main" id="{B5CA8453-7A9D-493E-8DFF-618F8DB06C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2" name="Oval 98">
              <a:extLst>
                <a:ext uri="{FF2B5EF4-FFF2-40B4-BE49-F238E27FC236}">
                  <a16:creationId xmlns:a16="http://schemas.microsoft.com/office/drawing/2014/main" id="{9E4D8BAD-18E6-47A7-AA1F-20DE05C711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3" name="Oval 99">
              <a:extLst>
                <a:ext uri="{FF2B5EF4-FFF2-40B4-BE49-F238E27FC236}">
                  <a16:creationId xmlns:a16="http://schemas.microsoft.com/office/drawing/2014/main" id="{4AE9949F-CC6E-43EC-AF63-D96051530D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4" name="Oval 100">
              <a:extLst>
                <a:ext uri="{FF2B5EF4-FFF2-40B4-BE49-F238E27FC236}">
                  <a16:creationId xmlns:a16="http://schemas.microsoft.com/office/drawing/2014/main" id="{7FC8CEB6-1FD2-49A0-A77D-4EDE62793F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5" name="Oval 101">
              <a:extLst>
                <a:ext uri="{FF2B5EF4-FFF2-40B4-BE49-F238E27FC236}">
                  <a16:creationId xmlns:a16="http://schemas.microsoft.com/office/drawing/2014/main" id="{778B3799-B3E0-4AB0-984B-43514E4BA2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6" name="Oval 102">
              <a:extLst>
                <a:ext uri="{FF2B5EF4-FFF2-40B4-BE49-F238E27FC236}">
                  <a16:creationId xmlns:a16="http://schemas.microsoft.com/office/drawing/2014/main" id="{02470507-6FAB-48D3-95B4-1506A2112D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7" name="Oval 103">
              <a:extLst>
                <a:ext uri="{FF2B5EF4-FFF2-40B4-BE49-F238E27FC236}">
                  <a16:creationId xmlns:a16="http://schemas.microsoft.com/office/drawing/2014/main" id="{4A03A035-FCC4-49B2-8F6E-519B7C11DB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8" name="Oval 104">
              <a:extLst>
                <a:ext uri="{FF2B5EF4-FFF2-40B4-BE49-F238E27FC236}">
                  <a16:creationId xmlns:a16="http://schemas.microsoft.com/office/drawing/2014/main" id="{0C25C06C-431A-4304-A895-F4E52FA6DF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69" name="Oval 105">
              <a:extLst>
                <a:ext uri="{FF2B5EF4-FFF2-40B4-BE49-F238E27FC236}">
                  <a16:creationId xmlns:a16="http://schemas.microsoft.com/office/drawing/2014/main" id="{D6B16F94-7F62-47AB-9AC7-74339A317D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0" name="Oval 106">
              <a:extLst>
                <a:ext uri="{FF2B5EF4-FFF2-40B4-BE49-F238E27FC236}">
                  <a16:creationId xmlns:a16="http://schemas.microsoft.com/office/drawing/2014/main" id="{AE604637-784C-4E39-93F2-34A425B7EF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1" name="Oval 107">
              <a:extLst>
                <a:ext uri="{FF2B5EF4-FFF2-40B4-BE49-F238E27FC236}">
                  <a16:creationId xmlns:a16="http://schemas.microsoft.com/office/drawing/2014/main" id="{C7B573E6-3901-4142-BB26-ADCA6812BC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2" name="Oval 108">
              <a:extLst>
                <a:ext uri="{FF2B5EF4-FFF2-40B4-BE49-F238E27FC236}">
                  <a16:creationId xmlns:a16="http://schemas.microsoft.com/office/drawing/2014/main" id="{813F882A-C27E-4DB4-8A1A-30DFE0C103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3" name="Oval 109">
              <a:extLst>
                <a:ext uri="{FF2B5EF4-FFF2-40B4-BE49-F238E27FC236}">
                  <a16:creationId xmlns:a16="http://schemas.microsoft.com/office/drawing/2014/main" id="{3DD14FB4-86B5-4B6B-A9B8-85AFFCBC03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4" name="Oval 110">
              <a:extLst>
                <a:ext uri="{FF2B5EF4-FFF2-40B4-BE49-F238E27FC236}">
                  <a16:creationId xmlns:a16="http://schemas.microsoft.com/office/drawing/2014/main" id="{EB49B421-A6CB-4E60-BA34-D7569672F5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5" name="Oval 111">
              <a:extLst>
                <a:ext uri="{FF2B5EF4-FFF2-40B4-BE49-F238E27FC236}">
                  <a16:creationId xmlns:a16="http://schemas.microsoft.com/office/drawing/2014/main" id="{8E90DA41-CC08-499C-9EE8-E1E73CE5B3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6" name="Oval 112">
              <a:extLst>
                <a:ext uri="{FF2B5EF4-FFF2-40B4-BE49-F238E27FC236}">
                  <a16:creationId xmlns:a16="http://schemas.microsoft.com/office/drawing/2014/main" id="{B4BE22F8-32AB-4F07-ADD6-A65C648AE0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7" name="Oval 113">
              <a:extLst>
                <a:ext uri="{FF2B5EF4-FFF2-40B4-BE49-F238E27FC236}">
                  <a16:creationId xmlns:a16="http://schemas.microsoft.com/office/drawing/2014/main" id="{C2E8D038-2207-49A9-9CF5-5AFC360AD3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8" name="Oval 114">
              <a:extLst>
                <a:ext uri="{FF2B5EF4-FFF2-40B4-BE49-F238E27FC236}">
                  <a16:creationId xmlns:a16="http://schemas.microsoft.com/office/drawing/2014/main" id="{29D83029-419C-41B5-BAAF-8313441133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79" name="Oval 115">
              <a:extLst>
                <a:ext uri="{FF2B5EF4-FFF2-40B4-BE49-F238E27FC236}">
                  <a16:creationId xmlns:a16="http://schemas.microsoft.com/office/drawing/2014/main" id="{4F26C97D-ACA5-49F2-B1F6-E7D15A257D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0" name="Oval 116">
              <a:extLst>
                <a:ext uri="{FF2B5EF4-FFF2-40B4-BE49-F238E27FC236}">
                  <a16:creationId xmlns:a16="http://schemas.microsoft.com/office/drawing/2014/main" id="{DE4E5CDA-3C5F-437E-8261-781229B779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1" name="Oval 117">
              <a:extLst>
                <a:ext uri="{FF2B5EF4-FFF2-40B4-BE49-F238E27FC236}">
                  <a16:creationId xmlns:a16="http://schemas.microsoft.com/office/drawing/2014/main" id="{2EF8A471-612B-46D1-907D-BB32E9038E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2" name="Oval 118">
              <a:extLst>
                <a:ext uri="{FF2B5EF4-FFF2-40B4-BE49-F238E27FC236}">
                  <a16:creationId xmlns:a16="http://schemas.microsoft.com/office/drawing/2014/main" id="{A6FAC043-5CCE-44D3-8E06-80646A479F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3" name="Oval 119">
              <a:extLst>
                <a:ext uri="{FF2B5EF4-FFF2-40B4-BE49-F238E27FC236}">
                  <a16:creationId xmlns:a16="http://schemas.microsoft.com/office/drawing/2014/main" id="{64185CE8-7701-44ED-9BC7-6CFDAA7CD9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4" name="Oval 120">
              <a:extLst>
                <a:ext uri="{FF2B5EF4-FFF2-40B4-BE49-F238E27FC236}">
                  <a16:creationId xmlns:a16="http://schemas.microsoft.com/office/drawing/2014/main" id="{DB87C640-CE7C-428A-9445-76904B15E7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5" name="Oval 121">
              <a:extLst>
                <a:ext uri="{FF2B5EF4-FFF2-40B4-BE49-F238E27FC236}">
                  <a16:creationId xmlns:a16="http://schemas.microsoft.com/office/drawing/2014/main" id="{6ACAB089-6DAF-4283-AC48-1DF4EB74E9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6" name="Oval 122">
              <a:extLst>
                <a:ext uri="{FF2B5EF4-FFF2-40B4-BE49-F238E27FC236}">
                  <a16:creationId xmlns:a16="http://schemas.microsoft.com/office/drawing/2014/main" id="{FB27AE62-B6B8-46D1-8306-92016BA401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7" name="Oval 123">
              <a:extLst>
                <a:ext uri="{FF2B5EF4-FFF2-40B4-BE49-F238E27FC236}">
                  <a16:creationId xmlns:a16="http://schemas.microsoft.com/office/drawing/2014/main" id="{C7C70BEE-2403-4B0F-A1C5-49E2F8C362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8" name="Oval 124">
              <a:extLst>
                <a:ext uri="{FF2B5EF4-FFF2-40B4-BE49-F238E27FC236}">
                  <a16:creationId xmlns:a16="http://schemas.microsoft.com/office/drawing/2014/main" id="{8E23D745-2C71-447F-8615-D62ED8FB72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89" name="Oval 125">
              <a:extLst>
                <a:ext uri="{FF2B5EF4-FFF2-40B4-BE49-F238E27FC236}">
                  <a16:creationId xmlns:a16="http://schemas.microsoft.com/office/drawing/2014/main" id="{71CB17BC-2910-4C55-8EAF-266D297989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0" name="Oval 126">
              <a:extLst>
                <a:ext uri="{FF2B5EF4-FFF2-40B4-BE49-F238E27FC236}">
                  <a16:creationId xmlns:a16="http://schemas.microsoft.com/office/drawing/2014/main" id="{C4441A71-EEE0-4328-A9D9-5DD5A6927A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1" name="Oval 127">
              <a:extLst>
                <a:ext uri="{FF2B5EF4-FFF2-40B4-BE49-F238E27FC236}">
                  <a16:creationId xmlns:a16="http://schemas.microsoft.com/office/drawing/2014/main" id="{55A7CA6D-C4C7-4663-90CF-AB21276528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2" name="Oval 128">
              <a:extLst>
                <a:ext uri="{FF2B5EF4-FFF2-40B4-BE49-F238E27FC236}">
                  <a16:creationId xmlns:a16="http://schemas.microsoft.com/office/drawing/2014/main" id="{343F2357-33CA-4045-A319-5954AB9F2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3" name="Oval 129">
              <a:extLst>
                <a:ext uri="{FF2B5EF4-FFF2-40B4-BE49-F238E27FC236}">
                  <a16:creationId xmlns:a16="http://schemas.microsoft.com/office/drawing/2014/main" id="{AB56B39D-3C69-454F-88E4-72250DBF47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4" name="Oval 130">
              <a:extLst>
                <a:ext uri="{FF2B5EF4-FFF2-40B4-BE49-F238E27FC236}">
                  <a16:creationId xmlns:a16="http://schemas.microsoft.com/office/drawing/2014/main" id="{EDFD40DC-02EF-4CA1-AB1C-718F286BBA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5" name="Oval 131">
              <a:extLst>
                <a:ext uri="{FF2B5EF4-FFF2-40B4-BE49-F238E27FC236}">
                  <a16:creationId xmlns:a16="http://schemas.microsoft.com/office/drawing/2014/main" id="{126F54B3-AC84-4BC6-B6B8-2205C5E066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6" name="Oval 132">
              <a:extLst>
                <a:ext uri="{FF2B5EF4-FFF2-40B4-BE49-F238E27FC236}">
                  <a16:creationId xmlns:a16="http://schemas.microsoft.com/office/drawing/2014/main" id="{68B0F9A6-90AE-4643-9C91-E4C12D6E4C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7" name="Oval 133">
              <a:extLst>
                <a:ext uri="{FF2B5EF4-FFF2-40B4-BE49-F238E27FC236}">
                  <a16:creationId xmlns:a16="http://schemas.microsoft.com/office/drawing/2014/main" id="{00C2BDF0-6C91-48CE-9461-B0CBF08CA5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8" name="Oval 134">
              <a:extLst>
                <a:ext uri="{FF2B5EF4-FFF2-40B4-BE49-F238E27FC236}">
                  <a16:creationId xmlns:a16="http://schemas.microsoft.com/office/drawing/2014/main" id="{A6F1DADE-BC89-4DEB-A4FC-DA7C89C5BF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399" name="Oval 135">
              <a:extLst>
                <a:ext uri="{FF2B5EF4-FFF2-40B4-BE49-F238E27FC236}">
                  <a16:creationId xmlns:a16="http://schemas.microsoft.com/office/drawing/2014/main" id="{8DBB1490-77C9-4839-A73C-E926D81B35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0" name="Oval 136">
              <a:extLst>
                <a:ext uri="{FF2B5EF4-FFF2-40B4-BE49-F238E27FC236}">
                  <a16:creationId xmlns:a16="http://schemas.microsoft.com/office/drawing/2014/main" id="{700605E1-E7B3-49BE-A703-ABD5D53898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1" name="Oval 137">
              <a:extLst>
                <a:ext uri="{FF2B5EF4-FFF2-40B4-BE49-F238E27FC236}">
                  <a16:creationId xmlns:a16="http://schemas.microsoft.com/office/drawing/2014/main" id="{231BF9FE-E62E-4BED-B4B5-1A7B9A9C42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2" name="Oval 138">
              <a:extLst>
                <a:ext uri="{FF2B5EF4-FFF2-40B4-BE49-F238E27FC236}">
                  <a16:creationId xmlns:a16="http://schemas.microsoft.com/office/drawing/2014/main" id="{2AE9C235-BF49-47DB-8774-E532085F86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3" name="Oval 139">
              <a:extLst>
                <a:ext uri="{FF2B5EF4-FFF2-40B4-BE49-F238E27FC236}">
                  <a16:creationId xmlns:a16="http://schemas.microsoft.com/office/drawing/2014/main" id="{5E543EF6-568D-41FC-9E06-4B31DB4047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4" name="Oval 140">
              <a:extLst>
                <a:ext uri="{FF2B5EF4-FFF2-40B4-BE49-F238E27FC236}">
                  <a16:creationId xmlns:a16="http://schemas.microsoft.com/office/drawing/2014/main" id="{F7696AC3-E2AB-4B3A-9E69-6D3F47FBE1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5" name="Oval 141">
              <a:extLst>
                <a:ext uri="{FF2B5EF4-FFF2-40B4-BE49-F238E27FC236}">
                  <a16:creationId xmlns:a16="http://schemas.microsoft.com/office/drawing/2014/main" id="{98DFEED6-EB97-440B-8860-4EE88F7A56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6" name="Oval 142">
              <a:extLst>
                <a:ext uri="{FF2B5EF4-FFF2-40B4-BE49-F238E27FC236}">
                  <a16:creationId xmlns:a16="http://schemas.microsoft.com/office/drawing/2014/main" id="{05CCDB7D-651B-4DF0-BB9B-CC6A7D909E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7" name="Oval 143">
              <a:extLst>
                <a:ext uri="{FF2B5EF4-FFF2-40B4-BE49-F238E27FC236}">
                  <a16:creationId xmlns:a16="http://schemas.microsoft.com/office/drawing/2014/main" id="{CE8EF650-4641-489B-8837-463579486D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8" name="Oval 144">
              <a:extLst>
                <a:ext uri="{FF2B5EF4-FFF2-40B4-BE49-F238E27FC236}">
                  <a16:creationId xmlns:a16="http://schemas.microsoft.com/office/drawing/2014/main" id="{F7F148FB-6B1A-4142-B5F0-A1D89B9195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09" name="Oval 145">
              <a:extLst>
                <a:ext uri="{FF2B5EF4-FFF2-40B4-BE49-F238E27FC236}">
                  <a16:creationId xmlns:a16="http://schemas.microsoft.com/office/drawing/2014/main" id="{38D06ED1-7AE9-4EAD-8964-871F060C11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0" name="Oval 146">
              <a:extLst>
                <a:ext uri="{FF2B5EF4-FFF2-40B4-BE49-F238E27FC236}">
                  <a16:creationId xmlns:a16="http://schemas.microsoft.com/office/drawing/2014/main" id="{C2571121-DBA9-4B10-B208-89A7DD4B45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1" name="Oval 147">
              <a:extLst>
                <a:ext uri="{FF2B5EF4-FFF2-40B4-BE49-F238E27FC236}">
                  <a16:creationId xmlns:a16="http://schemas.microsoft.com/office/drawing/2014/main" id="{33CA98F1-36A9-4C72-98EE-EC238DA9D4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2" name="Oval 148">
              <a:extLst>
                <a:ext uri="{FF2B5EF4-FFF2-40B4-BE49-F238E27FC236}">
                  <a16:creationId xmlns:a16="http://schemas.microsoft.com/office/drawing/2014/main" id="{7B9FD980-3E7E-4FBB-BCE6-E8ADA3C579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3" name="Oval 149">
              <a:extLst>
                <a:ext uri="{FF2B5EF4-FFF2-40B4-BE49-F238E27FC236}">
                  <a16:creationId xmlns:a16="http://schemas.microsoft.com/office/drawing/2014/main" id="{F55D0510-88C5-4C2B-A419-70BABCFD1D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4" name="Oval 150">
              <a:extLst>
                <a:ext uri="{FF2B5EF4-FFF2-40B4-BE49-F238E27FC236}">
                  <a16:creationId xmlns:a16="http://schemas.microsoft.com/office/drawing/2014/main" id="{69AD8FCF-0B3C-494B-AE94-2D6ED0F00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5" name="Oval 151">
              <a:extLst>
                <a:ext uri="{FF2B5EF4-FFF2-40B4-BE49-F238E27FC236}">
                  <a16:creationId xmlns:a16="http://schemas.microsoft.com/office/drawing/2014/main" id="{40492371-83BB-4A13-8CDB-A189076538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6" name="Oval 152">
              <a:extLst>
                <a:ext uri="{FF2B5EF4-FFF2-40B4-BE49-F238E27FC236}">
                  <a16:creationId xmlns:a16="http://schemas.microsoft.com/office/drawing/2014/main" id="{6E5B7FDB-1031-4921-A773-B33005C282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7" name="Oval 153">
              <a:extLst>
                <a:ext uri="{FF2B5EF4-FFF2-40B4-BE49-F238E27FC236}">
                  <a16:creationId xmlns:a16="http://schemas.microsoft.com/office/drawing/2014/main" id="{F599A5D4-2626-458E-898C-D8804E2140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8" name="Oval 154">
              <a:extLst>
                <a:ext uri="{FF2B5EF4-FFF2-40B4-BE49-F238E27FC236}">
                  <a16:creationId xmlns:a16="http://schemas.microsoft.com/office/drawing/2014/main" id="{979DBC4C-8F1C-4711-8704-C42D78B99B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19" name="Oval 155">
              <a:extLst>
                <a:ext uri="{FF2B5EF4-FFF2-40B4-BE49-F238E27FC236}">
                  <a16:creationId xmlns:a16="http://schemas.microsoft.com/office/drawing/2014/main" id="{D7823EE8-9927-4AB0-8C22-17B7728D26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0" name="Oval 156">
              <a:extLst>
                <a:ext uri="{FF2B5EF4-FFF2-40B4-BE49-F238E27FC236}">
                  <a16:creationId xmlns:a16="http://schemas.microsoft.com/office/drawing/2014/main" id="{C8FC15C8-5B75-4FC5-8ABE-AB52F7D2C7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1" name="Oval 157">
              <a:extLst>
                <a:ext uri="{FF2B5EF4-FFF2-40B4-BE49-F238E27FC236}">
                  <a16:creationId xmlns:a16="http://schemas.microsoft.com/office/drawing/2014/main" id="{06D7C163-9AF8-4889-AFB4-CFC4406A04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2" name="Oval 158">
              <a:extLst>
                <a:ext uri="{FF2B5EF4-FFF2-40B4-BE49-F238E27FC236}">
                  <a16:creationId xmlns:a16="http://schemas.microsoft.com/office/drawing/2014/main" id="{CB552B9F-BCB7-4A8C-B750-CA2805132E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3" name="Oval 159">
              <a:extLst>
                <a:ext uri="{FF2B5EF4-FFF2-40B4-BE49-F238E27FC236}">
                  <a16:creationId xmlns:a16="http://schemas.microsoft.com/office/drawing/2014/main" id="{F27C1FF7-8009-4306-9250-11A717953C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4" name="Oval 160">
              <a:extLst>
                <a:ext uri="{FF2B5EF4-FFF2-40B4-BE49-F238E27FC236}">
                  <a16:creationId xmlns:a16="http://schemas.microsoft.com/office/drawing/2014/main" id="{D88F5FF7-8DAB-4655-BD08-38F241699C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5" name="Oval 161">
              <a:extLst>
                <a:ext uri="{FF2B5EF4-FFF2-40B4-BE49-F238E27FC236}">
                  <a16:creationId xmlns:a16="http://schemas.microsoft.com/office/drawing/2014/main" id="{ED05A5F2-4115-4800-93B7-7B136A3F73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6" name="Oval 162">
              <a:extLst>
                <a:ext uri="{FF2B5EF4-FFF2-40B4-BE49-F238E27FC236}">
                  <a16:creationId xmlns:a16="http://schemas.microsoft.com/office/drawing/2014/main" id="{EF947C23-4E9F-4785-92EA-86B9A01C46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7" name="Oval 163">
              <a:extLst>
                <a:ext uri="{FF2B5EF4-FFF2-40B4-BE49-F238E27FC236}">
                  <a16:creationId xmlns:a16="http://schemas.microsoft.com/office/drawing/2014/main" id="{5864891D-6CD4-4B52-A415-45B9187F42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8" name="Oval 164">
              <a:extLst>
                <a:ext uri="{FF2B5EF4-FFF2-40B4-BE49-F238E27FC236}">
                  <a16:creationId xmlns:a16="http://schemas.microsoft.com/office/drawing/2014/main" id="{BC275C41-27E3-4477-A222-9972D4AFB4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29" name="Oval 165">
              <a:extLst>
                <a:ext uri="{FF2B5EF4-FFF2-40B4-BE49-F238E27FC236}">
                  <a16:creationId xmlns:a16="http://schemas.microsoft.com/office/drawing/2014/main" id="{449061E5-9AE1-48E2-AE18-28247A511F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0" name="Oval 166">
              <a:extLst>
                <a:ext uri="{FF2B5EF4-FFF2-40B4-BE49-F238E27FC236}">
                  <a16:creationId xmlns:a16="http://schemas.microsoft.com/office/drawing/2014/main" id="{8CB8EC44-D291-4A96-925A-7B2242804B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1" name="Oval 167">
              <a:extLst>
                <a:ext uri="{FF2B5EF4-FFF2-40B4-BE49-F238E27FC236}">
                  <a16:creationId xmlns:a16="http://schemas.microsoft.com/office/drawing/2014/main" id="{121770BE-5D94-4AD2-B3CD-A13AB25819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2" name="Oval 168">
              <a:extLst>
                <a:ext uri="{FF2B5EF4-FFF2-40B4-BE49-F238E27FC236}">
                  <a16:creationId xmlns:a16="http://schemas.microsoft.com/office/drawing/2014/main" id="{1BCC0E30-C3CD-4632-B14D-772EDB4E93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3" name="Oval 169">
              <a:extLst>
                <a:ext uri="{FF2B5EF4-FFF2-40B4-BE49-F238E27FC236}">
                  <a16:creationId xmlns:a16="http://schemas.microsoft.com/office/drawing/2014/main" id="{2EB57B59-E265-4807-8342-336A0DB16E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4" name="Oval 170">
              <a:extLst>
                <a:ext uri="{FF2B5EF4-FFF2-40B4-BE49-F238E27FC236}">
                  <a16:creationId xmlns:a16="http://schemas.microsoft.com/office/drawing/2014/main" id="{B364FD1D-320D-4230-BD79-EA93B0EF40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5" name="Oval 171">
              <a:extLst>
                <a:ext uri="{FF2B5EF4-FFF2-40B4-BE49-F238E27FC236}">
                  <a16:creationId xmlns:a16="http://schemas.microsoft.com/office/drawing/2014/main" id="{30E173BE-31CF-4504-AADD-1208CB6627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6" name="Oval 172">
              <a:extLst>
                <a:ext uri="{FF2B5EF4-FFF2-40B4-BE49-F238E27FC236}">
                  <a16:creationId xmlns:a16="http://schemas.microsoft.com/office/drawing/2014/main" id="{89C96F8A-261E-4F38-BF55-C5E5326C5F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7" name="Oval 173">
              <a:extLst>
                <a:ext uri="{FF2B5EF4-FFF2-40B4-BE49-F238E27FC236}">
                  <a16:creationId xmlns:a16="http://schemas.microsoft.com/office/drawing/2014/main" id="{984EDD3A-6307-467A-9D50-3C3DBAD9EB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8" name="Oval 174">
              <a:extLst>
                <a:ext uri="{FF2B5EF4-FFF2-40B4-BE49-F238E27FC236}">
                  <a16:creationId xmlns:a16="http://schemas.microsoft.com/office/drawing/2014/main" id="{8F5C05DA-1E68-4641-A35C-3EB5FA8189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39" name="Oval 175">
              <a:extLst>
                <a:ext uri="{FF2B5EF4-FFF2-40B4-BE49-F238E27FC236}">
                  <a16:creationId xmlns:a16="http://schemas.microsoft.com/office/drawing/2014/main" id="{FE1538AC-FB34-4AD3-87C7-ED14F70BD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0" name="Oval 176">
              <a:extLst>
                <a:ext uri="{FF2B5EF4-FFF2-40B4-BE49-F238E27FC236}">
                  <a16:creationId xmlns:a16="http://schemas.microsoft.com/office/drawing/2014/main" id="{7162A9AD-A507-45D1-8519-3232F382B3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1" name="Oval 177">
              <a:extLst>
                <a:ext uri="{FF2B5EF4-FFF2-40B4-BE49-F238E27FC236}">
                  <a16:creationId xmlns:a16="http://schemas.microsoft.com/office/drawing/2014/main" id="{CB643E4F-C5C7-4D96-8C71-5F49BCBA0B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2" name="Oval 178">
              <a:extLst>
                <a:ext uri="{FF2B5EF4-FFF2-40B4-BE49-F238E27FC236}">
                  <a16:creationId xmlns:a16="http://schemas.microsoft.com/office/drawing/2014/main" id="{5BE507AD-73E7-44FC-A868-75F051D3E6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3" name="Oval 179">
              <a:extLst>
                <a:ext uri="{FF2B5EF4-FFF2-40B4-BE49-F238E27FC236}">
                  <a16:creationId xmlns:a16="http://schemas.microsoft.com/office/drawing/2014/main" id="{C4DEDB1B-426C-4726-B796-6267094B1A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4" name="Oval 180">
              <a:extLst>
                <a:ext uri="{FF2B5EF4-FFF2-40B4-BE49-F238E27FC236}">
                  <a16:creationId xmlns:a16="http://schemas.microsoft.com/office/drawing/2014/main" id="{47C2A27F-9104-460B-B9C4-1473E057B8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5" name="Oval 181">
              <a:extLst>
                <a:ext uri="{FF2B5EF4-FFF2-40B4-BE49-F238E27FC236}">
                  <a16:creationId xmlns:a16="http://schemas.microsoft.com/office/drawing/2014/main" id="{AC39EA0A-827B-403C-B500-CC237DA6BD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6" name="Oval 182">
              <a:extLst>
                <a:ext uri="{FF2B5EF4-FFF2-40B4-BE49-F238E27FC236}">
                  <a16:creationId xmlns:a16="http://schemas.microsoft.com/office/drawing/2014/main" id="{87F44519-BF78-4E1E-B413-A00F16662D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7" name="Oval 183">
              <a:extLst>
                <a:ext uri="{FF2B5EF4-FFF2-40B4-BE49-F238E27FC236}">
                  <a16:creationId xmlns:a16="http://schemas.microsoft.com/office/drawing/2014/main" id="{04C9E423-B402-4F90-A145-3D2299E1F2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8" name="Oval 184">
              <a:extLst>
                <a:ext uri="{FF2B5EF4-FFF2-40B4-BE49-F238E27FC236}">
                  <a16:creationId xmlns:a16="http://schemas.microsoft.com/office/drawing/2014/main" id="{3AED14DB-DD4F-499B-B075-D964BD9B88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49" name="Oval 185">
              <a:extLst>
                <a:ext uri="{FF2B5EF4-FFF2-40B4-BE49-F238E27FC236}">
                  <a16:creationId xmlns:a16="http://schemas.microsoft.com/office/drawing/2014/main" id="{9CAC7F6B-B7A6-474D-8D41-69C8969EA4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0" name="Oval 186">
              <a:extLst>
                <a:ext uri="{FF2B5EF4-FFF2-40B4-BE49-F238E27FC236}">
                  <a16:creationId xmlns:a16="http://schemas.microsoft.com/office/drawing/2014/main" id="{0027A3FE-8D6E-4898-A64F-43A85C3766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1" name="Oval 187">
              <a:extLst>
                <a:ext uri="{FF2B5EF4-FFF2-40B4-BE49-F238E27FC236}">
                  <a16:creationId xmlns:a16="http://schemas.microsoft.com/office/drawing/2014/main" id="{F6200FCC-DEF0-406C-B375-CD49EF6732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2" name="Oval 188">
              <a:extLst>
                <a:ext uri="{FF2B5EF4-FFF2-40B4-BE49-F238E27FC236}">
                  <a16:creationId xmlns:a16="http://schemas.microsoft.com/office/drawing/2014/main" id="{5A2F5B62-7EBB-4FAB-806A-5972F266BD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3" name="Oval 189">
              <a:extLst>
                <a:ext uri="{FF2B5EF4-FFF2-40B4-BE49-F238E27FC236}">
                  <a16:creationId xmlns:a16="http://schemas.microsoft.com/office/drawing/2014/main" id="{29D7D7B9-2A82-4D08-8CBE-D2621D2AD2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4" name="Oval 190">
              <a:extLst>
                <a:ext uri="{FF2B5EF4-FFF2-40B4-BE49-F238E27FC236}">
                  <a16:creationId xmlns:a16="http://schemas.microsoft.com/office/drawing/2014/main" id="{826C86AA-FA0A-4F29-B015-BF81D529F4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5" name="Oval 191">
              <a:extLst>
                <a:ext uri="{FF2B5EF4-FFF2-40B4-BE49-F238E27FC236}">
                  <a16:creationId xmlns:a16="http://schemas.microsoft.com/office/drawing/2014/main" id="{88A1A279-BC63-4B1A-AD65-3058A8C2A8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6" name="Oval 192">
              <a:extLst>
                <a:ext uri="{FF2B5EF4-FFF2-40B4-BE49-F238E27FC236}">
                  <a16:creationId xmlns:a16="http://schemas.microsoft.com/office/drawing/2014/main" id="{8D1FE1EC-26D2-49C3-B4B8-03AE8AA796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7" name="Oval 193">
              <a:extLst>
                <a:ext uri="{FF2B5EF4-FFF2-40B4-BE49-F238E27FC236}">
                  <a16:creationId xmlns:a16="http://schemas.microsoft.com/office/drawing/2014/main" id="{6C339379-CD39-4822-A876-D4747572B8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8" name="Oval 194">
              <a:extLst>
                <a:ext uri="{FF2B5EF4-FFF2-40B4-BE49-F238E27FC236}">
                  <a16:creationId xmlns:a16="http://schemas.microsoft.com/office/drawing/2014/main" id="{9D517055-725C-4494-893C-115870F130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59" name="Oval 195">
              <a:extLst>
                <a:ext uri="{FF2B5EF4-FFF2-40B4-BE49-F238E27FC236}">
                  <a16:creationId xmlns:a16="http://schemas.microsoft.com/office/drawing/2014/main" id="{1DF52D4B-13AC-40F2-AC9C-CFA39B67EA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0" name="Oval 196">
              <a:extLst>
                <a:ext uri="{FF2B5EF4-FFF2-40B4-BE49-F238E27FC236}">
                  <a16:creationId xmlns:a16="http://schemas.microsoft.com/office/drawing/2014/main" id="{8A379EEF-C95B-45C0-B292-D41F992B2B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1" name="Oval 197">
              <a:extLst>
                <a:ext uri="{FF2B5EF4-FFF2-40B4-BE49-F238E27FC236}">
                  <a16:creationId xmlns:a16="http://schemas.microsoft.com/office/drawing/2014/main" id="{A29E0E2C-E310-4884-B639-458832731E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2" name="Oval 198">
              <a:extLst>
                <a:ext uri="{FF2B5EF4-FFF2-40B4-BE49-F238E27FC236}">
                  <a16:creationId xmlns:a16="http://schemas.microsoft.com/office/drawing/2014/main" id="{ABBF0230-FFCB-453B-AA45-08BFF84AB9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3" name="Oval 199">
              <a:extLst>
                <a:ext uri="{FF2B5EF4-FFF2-40B4-BE49-F238E27FC236}">
                  <a16:creationId xmlns:a16="http://schemas.microsoft.com/office/drawing/2014/main" id="{F700EF4E-7498-4BF7-B848-7DFDE5787A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4" name="Oval 200">
              <a:extLst>
                <a:ext uri="{FF2B5EF4-FFF2-40B4-BE49-F238E27FC236}">
                  <a16:creationId xmlns:a16="http://schemas.microsoft.com/office/drawing/2014/main" id="{E3696DA5-F31C-4346-B758-1EE40062BB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5" name="Oval 201">
              <a:extLst>
                <a:ext uri="{FF2B5EF4-FFF2-40B4-BE49-F238E27FC236}">
                  <a16:creationId xmlns:a16="http://schemas.microsoft.com/office/drawing/2014/main" id="{B8CF8E62-D845-4D68-81B5-D9096CD7ED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6" name="Oval 202">
              <a:extLst>
                <a:ext uri="{FF2B5EF4-FFF2-40B4-BE49-F238E27FC236}">
                  <a16:creationId xmlns:a16="http://schemas.microsoft.com/office/drawing/2014/main" id="{F451918A-3170-4442-9139-3EF74DE04E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7" name="Oval 203">
              <a:extLst>
                <a:ext uri="{FF2B5EF4-FFF2-40B4-BE49-F238E27FC236}">
                  <a16:creationId xmlns:a16="http://schemas.microsoft.com/office/drawing/2014/main" id="{2E848C00-D2F8-46F8-A4B1-1B1E98D33E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8" name="Oval 204">
              <a:extLst>
                <a:ext uri="{FF2B5EF4-FFF2-40B4-BE49-F238E27FC236}">
                  <a16:creationId xmlns:a16="http://schemas.microsoft.com/office/drawing/2014/main" id="{09813259-2876-4418-9C5F-61BBC5E359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69" name="Oval 205">
              <a:extLst>
                <a:ext uri="{FF2B5EF4-FFF2-40B4-BE49-F238E27FC236}">
                  <a16:creationId xmlns:a16="http://schemas.microsoft.com/office/drawing/2014/main" id="{0594DCFC-4993-44A6-A3D6-FAFBB117AB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0" name="Oval 206">
              <a:extLst>
                <a:ext uri="{FF2B5EF4-FFF2-40B4-BE49-F238E27FC236}">
                  <a16:creationId xmlns:a16="http://schemas.microsoft.com/office/drawing/2014/main" id="{A8BB54C5-90E7-4F44-B4B4-3DF099D501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1" name="Oval 207">
              <a:extLst>
                <a:ext uri="{FF2B5EF4-FFF2-40B4-BE49-F238E27FC236}">
                  <a16:creationId xmlns:a16="http://schemas.microsoft.com/office/drawing/2014/main" id="{A540586A-9091-4507-A07A-B3F78EF485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2" name="Oval 208">
              <a:extLst>
                <a:ext uri="{FF2B5EF4-FFF2-40B4-BE49-F238E27FC236}">
                  <a16:creationId xmlns:a16="http://schemas.microsoft.com/office/drawing/2014/main" id="{A49B3639-A91C-439E-B013-D9B7E3E116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3" name="Oval 209">
              <a:extLst>
                <a:ext uri="{FF2B5EF4-FFF2-40B4-BE49-F238E27FC236}">
                  <a16:creationId xmlns:a16="http://schemas.microsoft.com/office/drawing/2014/main" id="{E550A80E-BA8F-4DB0-BFFE-6C75B23AB9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4" name="Oval 210">
              <a:extLst>
                <a:ext uri="{FF2B5EF4-FFF2-40B4-BE49-F238E27FC236}">
                  <a16:creationId xmlns:a16="http://schemas.microsoft.com/office/drawing/2014/main" id="{5D447131-D25E-4F1B-8129-93CF7CC3E6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5" name="Oval 211">
              <a:extLst>
                <a:ext uri="{FF2B5EF4-FFF2-40B4-BE49-F238E27FC236}">
                  <a16:creationId xmlns:a16="http://schemas.microsoft.com/office/drawing/2014/main" id="{E92D8651-50F5-42D7-ABE8-34F6E2D672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6" name="Oval 212">
              <a:extLst>
                <a:ext uri="{FF2B5EF4-FFF2-40B4-BE49-F238E27FC236}">
                  <a16:creationId xmlns:a16="http://schemas.microsoft.com/office/drawing/2014/main" id="{49CB3126-0F7D-4443-9934-82198E83BE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7" name="Oval 213">
              <a:extLst>
                <a:ext uri="{FF2B5EF4-FFF2-40B4-BE49-F238E27FC236}">
                  <a16:creationId xmlns:a16="http://schemas.microsoft.com/office/drawing/2014/main" id="{0E4F7BCF-31F0-4D3D-8281-6E6EE7AA52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8" name="Oval 214">
              <a:extLst>
                <a:ext uri="{FF2B5EF4-FFF2-40B4-BE49-F238E27FC236}">
                  <a16:creationId xmlns:a16="http://schemas.microsoft.com/office/drawing/2014/main" id="{E291A69C-75A2-45A6-9EAF-60511E7768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79" name="Oval 215">
              <a:extLst>
                <a:ext uri="{FF2B5EF4-FFF2-40B4-BE49-F238E27FC236}">
                  <a16:creationId xmlns:a16="http://schemas.microsoft.com/office/drawing/2014/main" id="{EFA1EE30-4AE6-489A-8240-04713BBB9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80" name="Oval 216">
              <a:extLst>
                <a:ext uri="{FF2B5EF4-FFF2-40B4-BE49-F238E27FC236}">
                  <a16:creationId xmlns:a16="http://schemas.microsoft.com/office/drawing/2014/main" id="{3F3A940A-CC92-407D-9070-13C617E06D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1481" name="Oval 217">
              <a:extLst>
                <a:ext uri="{FF2B5EF4-FFF2-40B4-BE49-F238E27FC236}">
                  <a16:creationId xmlns:a16="http://schemas.microsoft.com/office/drawing/2014/main" id="{27C3D0E2-F9DA-44F8-AB7F-38F6669B51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11482" name="Rectangle 218">
            <a:extLst>
              <a:ext uri="{FF2B5EF4-FFF2-40B4-BE49-F238E27FC236}">
                <a16:creationId xmlns:a16="http://schemas.microsoft.com/office/drawing/2014/main" id="{285AA029-D1BA-4434-AF26-6FC259E051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7D6227-265D-46A2-9A40-25E9458852D8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11483" name="Rectangle 219">
            <a:extLst>
              <a:ext uri="{FF2B5EF4-FFF2-40B4-BE49-F238E27FC236}">
                <a16:creationId xmlns:a16="http://schemas.microsoft.com/office/drawing/2014/main" id="{6F3DE13E-C395-4EE2-B9E3-ADC9CA767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484" name="Rectangle 220">
            <a:extLst>
              <a:ext uri="{FF2B5EF4-FFF2-40B4-BE49-F238E27FC236}">
                <a16:creationId xmlns:a16="http://schemas.microsoft.com/office/drawing/2014/main" id="{63755135-0965-4145-B85B-533E765E71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485" name="Rectangle 221">
            <a:extLst>
              <a:ext uri="{FF2B5EF4-FFF2-40B4-BE49-F238E27FC236}">
                <a16:creationId xmlns:a16="http://schemas.microsoft.com/office/drawing/2014/main" id="{9C5285B3-978B-4258-BE41-A7CB54BD3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1486" name="Rectangle 222">
            <a:extLst>
              <a:ext uri="{FF2B5EF4-FFF2-40B4-BE49-F238E27FC236}">
                <a16:creationId xmlns:a16="http://schemas.microsoft.com/office/drawing/2014/main" id="{47875FCA-72E9-4B67-AD16-747949E9B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168949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a.verhovsek@guest.arnes.s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kemija8/943/index2.html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kemija8/943/index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J7FiyUgZM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5F89-64ED-4C17-81D9-0D2110B8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POUK NA DALJAVO (1. teden: 16.-20.3.)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KEMIJA, 8. RAZRED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1"/>
                </a:solidFill>
              </a:rPr>
              <a:t>Dragi osmošolec, osmošolka!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Ker bo v tem tednu delo potekalo drugače, pošiljam drsnice, ki ti bodo pomagale, da ponoviš in se naučiš nekaj novega o listih.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Delo poteka ob pomoči učbenika, snov si prepiši v zvezek. Na drsnicah boš opazil/-a tudi okvirčke, ki te popeljejo na določeno internetno stran, zato sledi navodilom. </a:t>
            </a:r>
          </a:p>
          <a:p>
            <a:pPr marL="0" indent="0">
              <a:buNone/>
            </a:pPr>
            <a:r>
              <a:rPr lang="sl-SI" dirty="0"/>
              <a:t>Reši tudi naloge v DZ, rešitve bomo pregledali v šoli.</a:t>
            </a:r>
          </a:p>
          <a:p>
            <a:pPr marL="0" indent="0">
              <a:buNone/>
            </a:pPr>
            <a:r>
              <a:rPr lang="sl-SI" dirty="0"/>
              <a:t>Če se ti ob delu zastavijo vprašanja ali ti je kaj nejasno, si to zabeleži v zvezek in pogovorili se bomo takoj, ko bo mogoče.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Ker so te ure nadomestilo za ure pouka v šoli, pričakujem, da boš delo opravil vzorno in vestno ter da boš upošteval zapisana navodila. Če potrebuješ kakšno pomoč, mi lahko pišeš na elektronski naslov (</a:t>
            </a:r>
            <a:r>
              <a:rPr lang="sl-SI" u="sng" dirty="0">
                <a:hlinkClick r:id="rId2"/>
              </a:rPr>
              <a:t>maja.verhovsek@guest.arnes.si</a:t>
            </a:r>
            <a:r>
              <a:rPr lang="sl-SI" u="sng" dirty="0"/>
              <a:t>).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Želim ti veliko ustvarjalnega duha, bodite zdravi!</a:t>
            </a:r>
          </a:p>
          <a:p>
            <a:pPr marL="0" indent="0" algn="r">
              <a:buNone/>
            </a:pPr>
            <a:r>
              <a:rPr lang="sl-SI" dirty="0" smtClean="0"/>
              <a:t>Učiteljica M. </a:t>
            </a:r>
            <a:r>
              <a:rPr lang="sl-SI" smtClean="0"/>
              <a:t>Verhovšek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72C3A89F-50CA-4853-ABAB-065CD27A6E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u="sng">
                <a:solidFill>
                  <a:srgbClr val="00CC00"/>
                </a:solidFill>
              </a:rPr>
              <a:t>2. RAZKROJ SNOVI (analiza)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>
                <a:solidFill>
                  <a:srgbClr val="FFFF00"/>
                </a:solidFill>
              </a:rPr>
              <a:t>Je reakcija, kjer spojine </a:t>
            </a:r>
            <a:r>
              <a:rPr lang="sl-SI" altLang="en-US" u="sng">
                <a:solidFill>
                  <a:srgbClr val="FFFF00"/>
                </a:solidFill>
              </a:rPr>
              <a:t>razpadejo</a:t>
            </a:r>
            <a:r>
              <a:rPr lang="sl-SI" altLang="en-US">
                <a:solidFill>
                  <a:srgbClr val="FFFF00"/>
                </a:solidFill>
              </a:rPr>
              <a:t> na enostavnejše spojine ali elemente.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2000"/>
              <a:t>1. primer razkroja: potrebna svetloba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2400"/>
              <a:t>Srebrov klorid           srebro    +    klor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1600"/>
              <a:t>(trdno)                                       (trdno)                   (plinasto)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2AgCl(s)       2Ag(s)  +   Cl</a:t>
            </a:r>
            <a:r>
              <a:rPr lang="sl-SI" altLang="en-US" baseline="-25000"/>
              <a:t>2</a:t>
            </a:r>
            <a:r>
              <a:rPr lang="sl-SI" altLang="en-US"/>
              <a:t>(g)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0836D58C-68C8-47C4-86B6-44CED2E2F9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881" y="3559969"/>
            <a:ext cx="3240088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Line 4">
            <a:extLst>
              <a:ext uri="{FF2B5EF4-FFF2-40B4-BE49-F238E27FC236}">
                <a16:creationId xmlns:a16="http://schemas.microsoft.com/office/drawing/2014/main" id="{825F55A3-863E-4E57-A7CA-4659B1DB2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8527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21706006-6B21-47BE-8E54-0E5EDE965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0075" y="4149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4" name="Picture 9">
            <a:extLst>
              <a:ext uri="{FF2B5EF4-FFF2-40B4-BE49-F238E27FC236}">
                <a16:creationId xmlns:a16="http://schemas.microsoft.com/office/drawing/2014/main" id="{861DB797-CD2A-4F88-93E2-C98C7C5A30A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638" y="1535113"/>
            <a:ext cx="2741612" cy="210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CE792FA-DB9D-416B-A62A-3FE75B75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8913"/>
            <a:ext cx="8507412" cy="5945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sz="2400" dirty="0"/>
              <a:t>2. primer: potrebno segrevanje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sz="2400" dirty="0"/>
              <a:t>kalcijev karbonat       kalcijev oksid   +   ogljikov dioksid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sz="2400" dirty="0"/>
              <a:t>                                  (žgano apno)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sz="2400" dirty="0"/>
              <a:t>    CaCO</a:t>
            </a:r>
            <a:r>
              <a:rPr lang="sl-SI" sz="2400" baseline="-25000" dirty="0"/>
              <a:t>3</a:t>
            </a:r>
            <a:r>
              <a:rPr lang="sl-SI" sz="2400" dirty="0"/>
              <a:t>(s)                    </a:t>
            </a:r>
            <a:r>
              <a:rPr lang="sl-SI" sz="2400" dirty="0" err="1"/>
              <a:t>CaO</a:t>
            </a:r>
            <a:r>
              <a:rPr lang="sl-SI" sz="2400" dirty="0"/>
              <a:t>(s)       +     CO</a:t>
            </a:r>
            <a:r>
              <a:rPr lang="sl-SI" sz="2400" baseline="-25000" dirty="0"/>
              <a:t>2</a:t>
            </a:r>
            <a:r>
              <a:rPr lang="sl-SI" sz="2400" dirty="0"/>
              <a:t>(g)       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6F3A3545-B8B0-495F-A64E-98E1849BE8BD}"/>
              </a:ext>
            </a:extLst>
          </p:cNvPr>
          <p:cNvCxnSpPr/>
          <p:nvPr/>
        </p:nvCxnSpPr>
        <p:spPr>
          <a:xfrm>
            <a:off x="2627313" y="836613"/>
            <a:ext cx="431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1BF5FF8A-E5FE-4E33-B9DE-C79F703526BD}"/>
              </a:ext>
            </a:extLst>
          </p:cNvPr>
          <p:cNvCxnSpPr/>
          <p:nvPr/>
        </p:nvCxnSpPr>
        <p:spPr>
          <a:xfrm>
            <a:off x="2266950" y="1773238"/>
            <a:ext cx="7207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>
            <a:extLst>
              <a:ext uri="{FF2B5EF4-FFF2-40B4-BE49-F238E27FC236}">
                <a16:creationId xmlns:a16="http://schemas.microsoft.com/office/drawing/2014/main" id="{161D59F4-EFCC-404C-9F13-DD9BB9E1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60769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5F894F40-23BA-4DAE-B182-34B8C260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671888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7EA5AE01-17A2-4783-BD0E-DF8C7AB1A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06438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3200" b="1" u="sng" dirty="0">
                <a:solidFill>
                  <a:srgbClr val="00CC00"/>
                </a:solidFill>
              </a:rPr>
              <a:t>3. OKSIDACIJA IN REDUKCIJA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85827F1-E7DD-4D8A-A8AF-E06170358B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572000" cy="6153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OKSIDACIJA: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-gorenje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-dihanje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-rjavenje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3000">
                <a:solidFill>
                  <a:srgbClr val="FFFF00"/>
                </a:solidFill>
              </a:rPr>
              <a:t>Če snov med reakcijo </a:t>
            </a:r>
            <a:r>
              <a:rPr lang="sl-SI" altLang="en-US" sz="3000" u="sng">
                <a:solidFill>
                  <a:srgbClr val="FFFF00"/>
                </a:solidFill>
              </a:rPr>
              <a:t>veže</a:t>
            </a:r>
            <a:r>
              <a:rPr lang="sl-SI" altLang="en-US" sz="3000">
                <a:solidFill>
                  <a:srgbClr val="FFFF00"/>
                </a:solidFill>
              </a:rPr>
              <a:t> kisik, se oksidira.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3000">
                <a:solidFill>
                  <a:srgbClr val="FFFF00"/>
                </a:solidFill>
              </a:rPr>
              <a:t>Takšna reakcija se imenuje </a:t>
            </a:r>
            <a:r>
              <a:rPr lang="sl-SI" altLang="en-US" sz="3000" u="sng">
                <a:solidFill>
                  <a:srgbClr val="FFFF00"/>
                </a:solidFill>
              </a:rPr>
              <a:t>OKSIDACIJA</a:t>
            </a:r>
            <a:r>
              <a:rPr lang="sl-SI" altLang="en-US" sz="300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>
              <a:solidFill>
                <a:srgbClr val="FF006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38137BB-010A-4372-8032-1368ED7301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92150"/>
            <a:ext cx="4495800" cy="6049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REDUKCIJA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>
                <a:solidFill>
                  <a:srgbClr val="FFFF00"/>
                </a:solidFill>
              </a:rPr>
              <a:t>Če snov med reakcijo </a:t>
            </a:r>
            <a:r>
              <a:rPr lang="sl-SI" altLang="en-US" u="sng">
                <a:solidFill>
                  <a:srgbClr val="FFFF00"/>
                </a:solidFill>
              </a:rPr>
              <a:t>odda</a:t>
            </a:r>
            <a:r>
              <a:rPr lang="sl-SI" altLang="en-US">
                <a:solidFill>
                  <a:srgbClr val="FFFF00"/>
                </a:solidFill>
              </a:rPr>
              <a:t> kisik, se reducira.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>
                <a:solidFill>
                  <a:srgbClr val="FFFF00"/>
                </a:solidFill>
              </a:rPr>
              <a:t>Takšno reakcijo imenujemo </a:t>
            </a:r>
            <a:r>
              <a:rPr lang="sl-SI" altLang="en-US" u="sng">
                <a:solidFill>
                  <a:srgbClr val="FFFF00"/>
                </a:solidFill>
              </a:rPr>
              <a:t>REDUKCIJA</a:t>
            </a:r>
            <a:r>
              <a:rPr lang="sl-SI" altLang="en-US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E01E0B2C-A37A-4A38-8697-60EC4DB4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05150"/>
            <a:ext cx="28082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4304F531-60EF-4B16-A5E4-34D8BC332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l-SI" altLang="en-US" sz="1800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bakrov oksid + vodik      baker + voda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		</a:t>
            </a:r>
            <a:r>
              <a:rPr lang="sl-SI" altLang="en-US">
                <a:solidFill>
                  <a:srgbClr val="FFFF00"/>
                </a:solidFill>
              </a:rPr>
              <a:t>CuO</a:t>
            </a:r>
            <a:r>
              <a:rPr lang="sl-SI" altLang="en-US"/>
              <a:t>      +   </a:t>
            </a:r>
            <a:r>
              <a:rPr lang="sl-SI" altLang="en-US">
                <a:solidFill>
                  <a:srgbClr val="00FFFF"/>
                </a:solidFill>
              </a:rPr>
              <a:t>H</a:t>
            </a:r>
            <a:r>
              <a:rPr lang="sl-SI" altLang="en-US" baseline="-25000">
                <a:solidFill>
                  <a:srgbClr val="00FFFF"/>
                </a:solidFill>
              </a:rPr>
              <a:t>2</a:t>
            </a:r>
            <a:r>
              <a:rPr lang="sl-SI" altLang="en-US"/>
              <a:t>          Cu   + H</a:t>
            </a:r>
            <a:r>
              <a:rPr lang="sl-SI" altLang="en-US" baseline="-25000"/>
              <a:t>2</a:t>
            </a:r>
            <a:r>
              <a:rPr lang="sl-SI" altLang="en-US"/>
              <a:t>O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Bakrov oksid </a:t>
            </a:r>
            <a:r>
              <a:rPr lang="sl-SI" altLang="en-US">
                <a:solidFill>
                  <a:srgbClr val="FFFF00"/>
                </a:solidFill>
              </a:rPr>
              <a:t>odda</a:t>
            </a:r>
            <a:r>
              <a:rPr lang="sl-SI" altLang="en-US"/>
              <a:t> kisik – </a:t>
            </a:r>
            <a:r>
              <a:rPr lang="sl-SI" altLang="en-US" u="sng">
                <a:solidFill>
                  <a:srgbClr val="FFFF00"/>
                </a:solidFill>
              </a:rPr>
              <a:t>se reducira</a:t>
            </a:r>
            <a:r>
              <a:rPr lang="sl-SI" altLang="en-US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Vodik </a:t>
            </a:r>
            <a:r>
              <a:rPr lang="sl-SI" altLang="en-US">
                <a:solidFill>
                  <a:srgbClr val="00FFFF"/>
                </a:solidFill>
              </a:rPr>
              <a:t>sprejme</a:t>
            </a:r>
            <a:r>
              <a:rPr lang="sl-SI" altLang="en-US"/>
              <a:t> kisik – </a:t>
            </a:r>
            <a:r>
              <a:rPr lang="sl-SI" altLang="en-US" u="sng">
                <a:solidFill>
                  <a:srgbClr val="00FFFF"/>
                </a:solidFill>
              </a:rPr>
              <a:t>se oksidira</a:t>
            </a:r>
            <a:r>
              <a:rPr lang="sl-SI" altLang="en-US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/>
              <a:t>Oksidacija in redukcija vedno potečeta skupaj.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en-US" sz="2800"/>
              <a:t>      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D7B1FC19-AC3A-4C01-A7A0-9AE856558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6207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Line 5">
            <a:extLst>
              <a:ext uri="{FF2B5EF4-FFF2-40B4-BE49-F238E27FC236}">
                <a16:creationId xmlns:a16="http://schemas.microsoft.com/office/drawing/2014/main" id="{BB2F2889-5E77-45CD-AA2A-E6861E275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11969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6977ED8E-BB47-4A69-BDD9-2E14E73BD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sz="3600" u="sng" dirty="0">
                <a:solidFill>
                  <a:srgbClr val="00CC00"/>
                </a:solidFill>
              </a:rPr>
              <a:t>4. OBARJANJE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en-US" sz="2400" u="sng" dirty="0">
              <a:solidFill>
                <a:srgbClr val="00CC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dirty="0">
                <a:solidFill>
                  <a:srgbClr val="FFFF00"/>
                </a:solidFill>
              </a:rPr>
              <a:t>Je reakcija, kjer pri mešanju dveh raztopin nastane </a:t>
            </a:r>
            <a:r>
              <a:rPr lang="sl-SI" altLang="en-US" u="sng" dirty="0">
                <a:solidFill>
                  <a:srgbClr val="FFFF00"/>
                </a:solidFill>
              </a:rPr>
              <a:t>netopen trden produkt</a:t>
            </a:r>
            <a:r>
              <a:rPr lang="sl-SI" altLang="en-US" dirty="0">
                <a:solidFill>
                  <a:srgbClr val="FFFF00"/>
                </a:solidFill>
              </a:rPr>
              <a:t> ali </a:t>
            </a:r>
            <a:r>
              <a:rPr lang="sl-SI" altLang="en-US" u="sng" dirty="0">
                <a:solidFill>
                  <a:srgbClr val="FFFF00"/>
                </a:solidFill>
              </a:rPr>
              <a:t>OBORINA</a:t>
            </a:r>
            <a:r>
              <a:rPr lang="sl-SI" altLang="en-US" dirty="0">
                <a:solidFill>
                  <a:srgbClr val="FFFF00"/>
                </a:solidFill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en-US" dirty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dirty="0">
                <a:solidFill>
                  <a:srgbClr val="FF0066"/>
                </a:solidFill>
              </a:rPr>
              <a:t>ED: Nastanek oborine </a:t>
            </a:r>
            <a:r>
              <a:rPr lang="sl-SI" altLang="en-US" sz="1400" dirty="0">
                <a:solidFill>
                  <a:srgbClr val="FF0066"/>
                </a:solidFill>
                <a:hlinkClick r:id="rId2"/>
              </a:rPr>
              <a:t>(POSNETEK, poglej)</a:t>
            </a:r>
            <a:endParaRPr lang="sl-SI" altLang="en-US" sz="1400" dirty="0">
              <a:solidFill>
                <a:srgbClr val="FF0066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en-US" sz="2400" dirty="0">
              <a:solidFill>
                <a:srgbClr val="FF0066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sl-SI" altLang="en-US" sz="2000" i="1" dirty="0"/>
              <a:t>primer obarjanja: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sz="2600" dirty="0">
                <a:solidFill>
                  <a:srgbClr val="FFFFFF"/>
                </a:solidFill>
              </a:rPr>
              <a:t>srebrov nitrat + natrijev klorid    srebrov klorid + natrijev nitrat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9999FF"/>
              </a:buClr>
              <a:buFont typeface="Wingdings" panose="05000000000000000000" pitchFamily="2" charset="2"/>
              <a:buNone/>
            </a:pPr>
            <a:r>
              <a:rPr lang="sl-SI" altLang="en-US" sz="2800" dirty="0">
                <a:solidFill>
                  <a:srgbClr val="FFFFFF"/>
                </a:solidFill>
              </a:rPr>
              <a:t> </a:t>
            </a:r>
            <a:r>
              <a:rPr lang="sl-SI" altLang="en-US" sz="2000" dirty="0">
                <a:solidFill>
                  <a:srgbClr val="FFFFFF"/>
                </a:solidFill>
              </a:rPr>
              <a:t>(vodna raztopina)        (vodna raztopina)        (trdno)             (vodna raztopina)</a:t>
            </a:r>
            <a:endParaRPr lang="sl-SI" altLang="en-US" sz="2800" dirty="0">
              <a:solidFill>
                <a:srgbClr val="FFFFFF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en-US" sz="2800" dirty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dirty="0"/>
              <a:t>AgNO</a:t>
            </a:r>
            <a:r>
              <a:rPr lang="sl-SI" altLang="en-US" baseline="-25000" dirty="0"/>
              <a:t>3</a:t>
            </a:r>
            <a:r>
              <a:rPr lang="sl-SI" altLang="en-US" dirty="0"/>
              <a:t>(aq) +   NaCl(aq)      </a:t>
            </a:r>
            <a:r>
              <a:rPr lang="sl-SI" altLang="en-US" dirty="0">
                <a:solidFill>
                  <a:srgbClr val="00CC00"/>
                </a:solidFill>
              </a:rPr>
              <a:t>AgCl(s)</a:t>
            </a:r>
            <a:r>
              <a:rPr lang="sl-SI" altLang="en-US" dirty="0"/>
              <a:t> + NaNO</a:t>
            </a:r>
            <a:r>
              <a:rPr lang="sl-SI" altLang="en-US" baseline="-25000" dirty="0"/>
              <a:t>3</a:t>
            </a:r>
            <a:r>
              <a:rPr lang="sl-SI" altLang="en-US" sz="2800" dirty="0">
                <a:solidFill>
                  <a:srgbClr val="FF0066"/>
                </a:solidFill>
              </a:rPr>
              <a:t> </a:t>
            </a:r>
            <a:r>
              <a:rPr lang="sl-SI" altLang="en-US" sz="2800" dirty="0"/>
              <a:t>(aq)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en-US" dirty="0"/>
          </a:p>
          <a:p>
            <a:pPr marL="533400" indent="-5334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en-US" sz="3600" dirty="0">
                <a:solidFill>
                  <a:srgbClr val="00CC00"/>
                </a:solidFill>
              </a:rPr>
              <a:t>Nastala je bela trdna snov ali oborina!</a:t>
            </a:r>
          </a:p>
        </p:txBody>
      </p:sp>
      <p:sp>
        <p:nvSpPr>
          <p:cNvPr id="11267" name="Line 9">
            <a:extLst>
              <a:ext uri="{FF2B5EF4-FFF2-40B4-BE49-F238E27FC236}">
                <a16:creationId xmlns:a16="http://schemas.microsoft.com/office/drawing/2014/main" id="{D3EEAA6E-B74E-4CF1-A45D-C7A674FDF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35734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Line 11">
            <a:extLst>
              <a:ext uri="{FF2B5EF4-FFF2-40B4-BE49-F238E27FC236}">
                <a16:creationId xmlns:a16="http://schemas.microsoft.com/office/drawing/2014/main" id="{74D97E9D-CCC6-4922-B444-6A76517DE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48688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uščica dol 1">
            <a:extLst>
              <a:ext uri="{FF2B5EF4-FFF2-40B4-BE49-F238E27FC236}">
                <a16:creationId xmlns:a16="http://schemas.microsoft.com/office/drawing/2014/main" id="{554553A3-8EF7-4D68-B229-B3D97C025D68}"/>
              </a:ext>
            </a:extLst>
          </p:cNvPr>
          <p:cNvSpPr/>
          <p:nvPr/>
        </p:nvSpPr>
        <p:spPr>
          <a:xfrm>
            <a:off x="5276850" y="5157788"/>
            <a:ext cx="576263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78D2CA7-C1F4-48AB-91A7-BC421B5B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4087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dirty="0"/>
              <a:t>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l-SI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dirty="0"/>
              <a:t>DN: U, str. </a:t>
            </a:r>
            <a:r>
              <a:rPr lang="sl-SI" dirty="0" err="1"/>
              <a:t>82/nal.1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4143" y="2924944"/>
            <a:ext cx="8928992" cy="1927225"/>
          </a:xfrm>
        </p:spPr>
        <p:txBody>
          <a:bodyPr>
            <a:no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4. poglavje</a:t>
            </a:r>
            <a:br>
              <a:rPr lang="sl-SI" sz="6600" dirty="0">
                <a:solidFill>
                  <a:srgbClr val="FF0000"/>
                </a:solidFill>
              </a:rPr>
            </a:br>
            <a:r>
              <a:rPr lang="sl-SI" sz="6600" dirty="0">
                <a:solidFill>
                  <a:srgbClr val="FF0000"/>
                </a:solidFill>
              </a:rPr>
              <a:t/>
            </a:r>
            <a:br>
              <a:rPr lang="sl-SI" sz="6600" dirty="0">
                <a:solidFill>
                  <a:srgbClr val="FF0000"/>
                </a:solidFill>
              </a:rPr>
            </a:br>
            <a:r>
              <a:rPr lang="sl-SI" sz="6600" dirty="0">
                <a:solidFill>
                  <a:srgbClr val="FF0000"/>
                </a:solidFill>
              </a:rPr>
              <a:t>KEMIJSKE REAKCIJE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3B066-68AC-4392-A57F-55A043FE58D1}"/>
              </a:ext>
            </a:extLst>
          </p:cNvPr>
          <p:cNvSpPr/>
          <p:nvPr/>
        </p:nvSpPr>
        <p:spPr>
          <a:xfrm>
            <a:off x="685800" y="5733256"/>
            <a:ext cx="4750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Preberi učno snov v učbeniku, str. 72-74. Prepiši učno snov iz naslednjih drsnic.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0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ZNAKI KEMIJSKE REAKCIJE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http://www.lisa.si/media/cache/upload/Photo/2013/11/20/kruh_intex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7" y="1628800"/>
            <a:ext cx="5524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olan.si/application/volan/request/image/image.php/****userfiles**image**novice**Shuanghuan**CEO**2014%20CEO%20najslabsi%20SUV**/gallery/thumb-full-3782/autox1080/middlexcenter/100/2014_shuanghuan_CEO_bad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207584" cy="34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loindom.si/sites/deloindom.si/files/styles/article_gallery_images_colorbox/public/p1030224.jpg?itok=nXPxwV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4824"/>
            <a:ext cx="717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 rot="20502588">
            <a:off x="611560" y="2924944"/>
            <a:ext cx="82319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PRI KEMIJSKI REAKCIJI NASTANE ENA ALI VEČ NOVIH SNOVI.</a:t>
            </a:r>
          </a:p>
        </p:txBody>
      </p:sp>
    </p:spTree>
    <p:extLst>
      <p:ext uri="{BB962C8B-B14F-4D97-AF65-F5344CB8AC3E}">
        <p14:creationId xmlns:p14="http://schemas.microsoft.com/office/powerpoint/2010/main" val="6316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6597352"/>
          </a:xfrm>
        </p:spPr>
        <p:txBody>
          <a:bodyPr/>
          <a:lstStyle/>
          <a:p>
            <a:r>
              <a:rPr lang="sl-SI" dirty="0"/>
              <a:t>Kemijska reakcija je </a:t>
            </a:r>
            <a:r>
              <a:rPr lang="sl-SI" dirty="0">
                <a:solidFill>
                  <a:srgbClr val="FF0000"/>
                </a:solidFill>
              </a:rPr>
              <a:t>snovna in energijska sprememba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Energija pri kemijski reakciji ne nastane niti ne izgine, ampak se </a:t>
            </a:r>
            <a:r>
              <a:rPr lang="sl-SI" b="1" u="sng" dirty="0">
                <a:solidFill>
                  <a:srgbClr val="FF0000"/>
                </a:solidFill>
              </a:rPr>
              <a:t>spreminja</a:t>
            </a:r>
            <a:r>
              <a:rPr lang="sl-SI" dirty="0">
                <a:solidFill>
                  <a:srgbClr val="FF0000"/>
                </a:solidFill>
              </a:rPr>
              <a:t> iz ene oblike v drugo.</a:t>
            </a:r>
          </a:p>
          <a:p>
            <a:r>
              <a:rPr lang="sl-SI" dirty="0"/>
              <a:t>Pri gorenju lesa se del kemijske energije reaktantov spremeni v SVETLOBO, TOPLOTO in ZVOK. </a:t>
            </a:r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2483768" y="692696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5508104" y="699066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obljeni pravokotnik 7"/>
          <p:cNvSpPr/>
          <p:nvPr/>
        </p:nvSpPr>
        <p:spPr>
          <a:xfrm>
            <a:off x="179512" y="1308826"/>
            <a:ext cx="42484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prstClr val="white"/>
                </a:solidFill>
              </a:rPr>
              <a:t>Pri gorenju lesa nastanejo različne snovi: oglje, ogljikov dioksid, voda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4932040" y="1412776"/>
            <a:ext cx="40324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prstClr val="white"/>
                </a:solidFill>
              </a:rPr>
              <a:t>Sprosti se energija v obliki SVETLOBE in TOPLOTE</a:t>
            </a:r>
          </a:p>
        </p:txBody>
      </p:sp>
      <p:pic>
        <p:nvPicPr>
          <p:cNvPr id="6146" name="Picture 2" descr="http://www.lisac.si/uploads/blog_pictures/0_cleveland_kennedy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2973710" cy="223453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763688" y="3573016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35896" y="3501008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936" y="41490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67944" y="4437112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48064" y="3212976"/>
            <a:ext cx="144016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prstClr val="black"/>
                </a:solidFill>
              </a:rPr>
              <a:t>vodna para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7544" y="3284984"/>
            <a:ext cx="125124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prstClr val="black"/>
                </a:solidFill>
              </a:rPr>
              <a:t>kisik iz zraka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08104" y="3933056"/>
            <a:ext cx="12961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prstClr val="black"/>
                </a:solidFill>
              </a:rPr>
              <a:t>ogljikov dioksid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80112" y="4509120"/>
            <a:ext cx="79208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prstClr val="black"/>
                </a:solidFill>
              </a:rPr>
              <a:t>oglje</a:t>
            </a:r>
          </a:p>
        </p:txBody>
      </p:sp>
    </p:spTree>
    <p:extLst>
      <p:ext uri="{BB962C8B-B14F-4D97-AF65-F5344CB8AC3E}">
        <p14:creationId xmlns:p14="http://schemas.microsoft.com/office/powerpoint/2010/main" val="1566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48672"/>
          </a:xfrm>
        </p:spPr>
        <p:txBody>
          <a:bodyPr/>
          <a:lstStyle/>
          <a:p>
            <a:r>
              <a:rPr lang="sl-SI" dirty="0"/>
              <a:t>Energija se pri kemijskih reakcijah sprošča ali porablja tudi v obliki ELEKTRIČNE ENERGIJE. </a:t>
            </a:r>
          </a:p>
          <a:p>
            <a:r>
              <a:rPr lang="sl-SI" dirty="0"/>
              <a:t>To poznamo v galvanskih členih ali baterijah.                                                </a:t>
            </a:r>
          </a:p>
        </p:txBody>
      </p:sp>
      <p:pic>
        <p:nvPicPr>
          <p:cNvPr id="2052" name="Picture 4" descr="http://www.comel.hr/img-punjac-baterija-sony-bcg-34-hld4em-komplet-sa-4-baterije-500x500-1399-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rojnik.blog.siol.net/files/2007/12/baterij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6451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dirty="0"/>
              <a:t>Kemijsko reakcijo je običajno težko obrniti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r>
              <a:rPr lang="sl-SI" dirty="0"/>
              <a:t>Potek reakcije označimo s puščico: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800" dirty="0"/>
              <a:t>cink + raztopina klorovodikove kisline         vodik + raztopina cinkovega klorida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Vodik + raztopina cinkovega klorida         </a:t>
            </a:r>
            <a:r>
              <a:rPr lang="sl-SI" sz="2000" dirty="0">
                <a:solidFill>
                  <a:schemeClr val="tx2"/>
                </a:solidFill>
              </a:rPr>
              <a:t>reakcija ne poteče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Fizikalne spremembe so ponavadi obrnljive, npr. prehodi med agregatnimi stanji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DN: Reši vprašanja v U, str. 74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023557" y="2636912"/>
            <a:ext cx="216024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4239581" y="3386622"/>
            <a:ext cx="432048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V="1">
            <a:off x="4239581" y="3157231"/>
            <a:ext cx="432048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E25AD90A-D569-487A-887C-4AF8AC38132B}"/>
              </a:ext>
            </a:extLst>
          </p:cNvPr>
          <p:cNvSpPr/>
          <p:nvPr/>
        </p:nvSpPr>
        <p:spPr>
          <a:xfrm>
            <a:off x="683568" y="116632"/>
            <a:ext cx="6984776" cy="547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POGLEJ POSNETEK IN REŠI SPODNJE NALOGE (3). Prepiši le pravilne rešitve.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C9209522-2EF3-425F-88B6-0EBE0F8A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4828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id="{37FEE462-C2F8-4664-AB2D-74444C41CF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FF0066"/>
                </a:solidFill>
              </a:rPr>
              <a:t>VRSTE KEMIJSKIH REAKCIJ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0E06B1-D1AA-4073-AC0C-0711C40C8FCB}"/>
              </a:ext>
            </a:extLst>
          </p:cNvPr>
          <p:cNvSpPr/>
          <p:nvPr/>
        </p:nvSpPr>
        <p:spPr>
          <a:xfrm>
            <a:off x="3491880" y="5229200"/>
            <a:ext cx="496473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Preberi učno snov v učbeniku, str. 79, 80.</a:t>
            </a:r>
          </a:p>
          <a:p>
            <a:pPr algn="ctr"/>
            <a:r>
              <a:rPr lang="sl-SI" dirty="0"/>
              <a:t>Prepiši učno snov iz naslednjih drsnic.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D4A43C19-5E70-412C-A74F-6F352B221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b="1" u="sng" dirty="0">
                <a:solidFill>
                  <a:srgbClr val="00CC00"/>
                </a:solidFill>
              </a:rPr>
              <a:t>1. SPAJANJE ali SINTEZA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dirty="0"/>
              <a:t>-kemijska reakcija, pri kateri iz vsaj dveh snovi nastane nova snov – </a:t>
            </a:r>
            <a:r>
              <a:rPr lang="sl-SI" altLang="en-US" dirty="0">
                <a:solidFill>
                  <a:srgbClr val="FFFF00"/>
                </a:solidFill>
              </a:rPr>
              <a:t>SPOJINA</a:t>
            </a:r>
            <a:r>
              <a:rPr lang="sl-SI" altLang="en-US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 sz="20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i="1" dirty="0"/>
              <a:t>1. primer spajanja: GORENJE MAGNEZIJA </a:t>
            </a:r>
            <a:r>
              <a:rPr lang="sl-SI" altLang="en-US" sz="2800" i="1" dirty="0">
                <a:hlinkClick r:id="rId2"/>
              </a:rPr>
              <a:t>(posnetek)</a:t>
            </a:r>
            <a:endParaRPr lang="sl-SI" altLang="en-US" sz="28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b="1" dirty="0">
                <a:solidFill>
                  <a:srgbClr val="00CC00"/>
                </a:solidFill>
              </a:rPr>
              <a:t>BESEDNA ENAČBA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i="1" dirty="0">
                <a:solidFill>
                  <a:srgbClr val="FF0066"/>
                </a:solidFill>
              </a:rPr>
              <a:t>magnezij + kisik           magnezijev oksid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 b="1" u="sng" dirty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b="1" dirty="0">
                <a:solidFill>
                  <a:srgbClr val="00CC00"/>
                </a:solidFill>
              </a:rPr>
              <a:t>KEMIJSKA ENAČBA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dirty="0"/>
              <a:t>2Mg(s) + O</a:t>
            </a:r>
            <a:r>
              <a:rPr lang="sl-SI" altLang="en-US" baseline="-25000" dirty="0"/>
              <a:t>2</a:t>
            </a:r>
            <a:r>
              <a:rPr lang="sl-SI" altLang="en-US" dirty="0"/>
              <a:t>(g)         2MgO(s)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dirty="0"/>
              <a:t>Reši še DZ, str. 50/nal.1</a:t>
            </a:r>
          </a:p>
        </p:txBody>
      </p:sp>
      <p:sp>
        <p:nvSpPr>
          <p:cNvPr id="4099" name="Line 4">
            <a:extLst>
              <a:ext uri="{FF2B5EF4-FFF2-40B4-BE49-F238E27FC236}">
                <a16:creationId xmlns:a16="http://schemas.microsoft.com/office/drawing/2014/main" id="{C6C9068E-3B29-47C9-BAED-E9095352C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2613" y="2997200"/>
            <a:ext cx="7921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Line 5">
            <a:extLst>
              <a:ext uri="{FF2B5EF4-FFF2-40B4-BE49-F238E27FC236}">
                <a16:creationId xmlns:a16="http://schemas.microsoft.com/office/drawing/2014/main" id="{30C83C87-823E-45A2-A6BF-023CC61ED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45815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BE890E1-895B-4212-9BD3-63DE25132990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325" y="188913"/>
            <a:ext cx="3787775" cy="2519362"/>
          </a:xfrm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E7B4E66A-BEC6-4851-954D-C33AD069DA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677275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400" i="1"/>
              <a:t>2. primer spajanja: GORENJE LESA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>
                <a:solidFill>
                  <a:srgbClr val="00CC00"/>
                </a:solidFill>
              </a:rPr>
              <a:t>BESEDNA ENAČBA: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>
                <a:solidFill>
                  <a:srgbClr val="FF0066"/>
                </a:solidFill>
              </a:rPr>
              <a:t>ogljik + kisik       ogljikov dioksid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>
                <a:solidFill>
                  <a:srgbClr val="00CC00"/>
                </a:solidFill>
              </a:rPr>
              <a:t>KEMIJSKA ENAČBA: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/>
              <a:t>C(s) + O</a:t>
            </a:r>
            <a:r>
              <a:rPr lang="sl-SI" altLang="en-US" baseline="-25000"/>
              <a:t>2</a:t>
            </a:r>
            <a:r>
              <a:rPr lang="sl-SI" altLang="en-US"/>
              <a:t>(g)      CO</a:t>
            </a:r>
            <a:r>
              <a:rPr lang="sl-SI" altLang="en-US" baseline="-25000"/>
              <a:t>2</a:t>
            </a:r>
            <a:r>
              <a:rPr lang="sl-SI" altLang="en-US"/>
              <a:t>(g)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en-US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/>
              <a:t>SPROŠČA SE TOPLOTA IN SVETLOBA</a:t>
            </a:r>
          </a:p>
        </p:txBody>
      </p:sp>
      <p:sp>
        <p:nvSpPr>
          <p:cNvPr id="5124" name="Line 13">
            <a:extLst>
              <a:ext uri="{FF2B5EF4-FFF2-40B4-BE49-F238E27FC236}">
                <a16:creationId xmlns:a16="http://schemas.microsoft.com/office/drawing/2014/main" id="{FC0E4B96-8919-4EDC-8B09-7856142DF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628775"/>
            <a:ext cx="50323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Line 16">
            <a:extLst>
              <a:ext uri="{FF2B5EF4-FFF2-40B4-BE49-F238E27FC236}">
                <a16:creationId xmlns:a16="http://schemas.microsoft.com/office/drawing/2014/main" id="{2AC77740-40EA-4C26-BCD2-84F8CCA5F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32131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8" name="AutoShape 18">
            <a:extLst>
              <a:ext uri="{FF2B5EF4-FFF2-40B4-BE49-F238E27FC236}">
                <a16:creationId xmlns:a16="http://schemas.microsoft.com/office/drawing/2014/main" id="{992C1437-9705-464B-98D0-6FD7B4743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852738"/>
            <a:ext cx="3097212" cy="108108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REAKTANTI</a:t>
            </a:r>
            <a:r>
              <a:rPr kumimoji="0" lang="sl-SI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ogljik, kisik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PRODUKTI</a:t>
            </a:r>
            <a:r>
              <a:rPr kumimoji="0" lang="sl-SI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ogljikov dioksid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gitalne pike">
  <a:themeElements>
    <a:clrScheme name="Digitalne pik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ne pik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ne pik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ne pik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ne pik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264</TotalTime>
  <Words>729</Words>
  <Application>Microsoft Office PowerPoint</Application>
  <PresentationFormat>Diaprojekcija na zaslonu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Jasnost</vt:lpstr>
      <vt:lpstr>Altana</vt:lpstr>
      <vt:lpstr>Digitalne pike</vt:lpstr>
      <vt:lpstr>PowerPointova predstavitev</vt:lpstr>
      <vt:lpstr>4. poglavje  KEMIJSKE REAKCIJE</vt:lpstr>
      <vt:lpstr>ZNAKI KEMIJSKE REAKCIJE</vt:lpstr>
      <vt:lpstr>PowerPointova predstavitev</vt:lpstr>
      <vt:lpstr>PowerPointova predstavitev</vt:lpstr>
      <vt:lpstr>Kemijsko reakcijo je običajno težko obrniti</vt:lpstr>
      <vt:lpstr>VRSTE KEMIJSKIH REAKCIJ</vt:lpstr>
      <vt:lpstr>PowerPointova predstavitev</vt:lpstr>
      <vt:lpstr>PowerPointova predstavitev</vt:lpstr>
      <vt:lpstr>PowerPointova predstavitev</vt:lpstr>
      <vt:lpstr>PowerPointova predstavitev</vt:lpstr>
      <vt:lpstr>3. OKSIDACIJA IN REDUKCIJA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poglavje  KEMIJSKE REAKCIJE</dc:title>
  <dc:creator>Zbornica1</dc:creator>
  <cp:lastModifiedBy>Marjetka Novak</cp:lastModifiedBy>
  <cp:revision>14</cp:revision>
  <dcterms:created xsi:type="dcterms:W3CDTF">2015-10-09T09:19:17Z</dcterms:created>
  <dcterms:modified xsi:type="dcterms:W3CDTF">2020-03-15T19:58:39Z</dcterms:modified>
</cp:coreProperties>
</file>