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7" r:id="rId4"/>
    <p:sldId id="258" r:id="rId5"/>
    <p:sldId id="259"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7" autoAdjust="0"/>
    <p:restoredTop sz="94660"/>
  </p:normalViewPr>
  <p:slideViewPr>
    <p:cSldViewPr snapToGrid="0">
      <p:cViewPr varScale="1">
        <p:scale>
          <a:sx n="111" d="100"/>
          <a:sy n="111" d="100"/>
        </p:scale>
        <p:origin x="456"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A5FB6-BF74-47E2-B378-94BA3F3893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2C4BE8-B46A-4C1B-90D0-DDE6727363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97D822-C13F-4301-A8E0-8A8A7AFD558A}"/>
              </a:ext>
            </a:extLst>
          </p:cNvPr>
          <p:cNvSpPr>
            <a:spLocks noGrp="1"/>
          </p:cNvSpPr>
          <p:nvPr>
            <p:ph type="dt" sz="half" idx="10"/>
          </p:nvPr>
        </p:nvSpPr>
        <p:spPr/>
        <p:txBody>
          <a:bodyPr/>
          <a:lstStyle/>
          <a:p>
            <a:fld id="{3060493E-BA03-49E3-997D-BC10C6761796}" type="datetimeFigureOut">
              <a:rPr lang="en-US" smtClean="0"/>
              <a:t>3/29/2020</a:t>
            </a:fld>
            <a:endParaRPr lang="en-US"/>
          </a:p>
        </p:txBody>
      </p:sp>
      <p:sp>
        <p:nvSpPr>
          <p:cNvPr id="5" name="Footer Placeholder 4">
            <a:extLst>
              <a:ext uri="{FF2B5EF4-FFF2-40B4-BE49-F238E27FC236}">
                <a16:creationId xmlns:a16="http://schemas.microsoft.com/office/drawing/2014/main" id="{4821A21A-9708-431F-86AC-28BECD3842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730D93-D77B-4236-9EC9-145F215A7A2E}"/>
              </a:ext>
            </a:extLst>
          </p:cNvPr>
          <p:cNvSpPr>
            <a:spLocks noGrp="1"/>
          </p:cNvSpPr>
          <p:nvPr>
            <p:ph type="sldNum" sz="quarter" idx="12"/>
          </p:nvPr>
        </p:nvSpPr>
        <p:spPr/>
        <p:txBody>
          <a:bodyPr/>
          <a:lstStyle/>
          <a:p>
            <a:fld id="{C9E8A95C-8F22-4FF6-8DC2-23DF6E49BAEC}" type="slidenum">
              <a:rPr lang="en-US" smtClean="0"/>
              <a:t>‹#›</a:t>
            </a:fld>
            <a:endParaRPr lang="en-US"/>
          </a:p>
        </p:txBody>
      </p:sp>
    </p:spTree>
    <p:extLst>
      <p:ext uri="{BB962C8B-B14F-4D97-AF65-F5344CB8AC3E}">
        <p14:creationId xmlns:p14="http://schemas.microsoft.com/office/powerpoint/2010/main" val="2667588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25071-D1B8-4310-9287-743EE2F900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A619E9E-C464-418E-BFFF-82543B413B7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D4E89C-CDDF-4498-ACE5-98A881203E1A}"/>
              </a:ext>
            </a:extLst>
          </p:cNvPr>
          <p:cNvSpPr>
            <a:spLocks noGrp="1"/>
          </p:cNvSpPr>
          <p:nvPr>
            <p:ph type="dt" sz="half" idx="10"/>
          </p:nvPr>
        </p:nvSpPr>
        <p:spPr/>
        <p:txBody>
          <a:bodyPr/>
          <a:lstStyle/>
          <a:p>
            <a:fld id="{3060493E-BA03-49E3-997D-BC10C6761796}" type="datetimeFigureOut">
              <a:rPr lang="en-US" smtClean="0"/>
              <a:t>3/29/2020</a:t>
            </a:fld>
            <a:endParaRPr lang="en-US"/>
          </a:p>
        </p:txBody>
      </p:sp>
      <p:sp>
        <p:nvSpPr>
          <p:cNvPr id="5" name="Footer Placeholder 4">
            <a:extLst>
              <a:ext uri="{FF2B5EF4-FFF2-40B4-BE49-F238E27FC236}">
                <a16:creationId xmlns:a16="http://schemas.microsoft.com/office/drawing/2014/main" id="{9CEE39DC-AF69-4AA3-A90F-E51D9A1C71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B209DC-8A99-4BF6-AC3D-8D98E242283A}"/>
              </a:ext>
            </a:extLst>
          </p:cNvPr>
          <p:cNvSpPr>
            <a:spLocks noGrp="1"/>
          </p:cNvSpPr>
          <p:nvPr>
            <p:ph type="sldNum" sz="quarter" idx="12"/>
          </p:nvPr>
        </p:nvSpPr>
        <p:spPr/>
        <p:txBody>
          <a:bodyPr/>
          <a:lstStyle/>
          <a:p>
            <a:fld id="{C9E8A95C-8F22-4FF6-8DC2-23DF6E49BAEC}" type="slidenum">
              <a:rPr lang="en-US" smtClean="0"/>
              <a:t>‹#›</a:t>
            </a:fld>
            <a:endParaRPr lang="en-US"/>
          </a:p>
        </p:txBody>
      </p:sp>
    </p:spTree>
    <p:extLst>
      <p:ext uri="{BB962C8B-B14F-4D97-AF65-F5344CB8AC3E}">
        <p14:creationId xmlns:p14="http://schemas.microsoft.com/office/powerpoint/2010/main" val="3457374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1D6C90-25B8-4CD3-B85F-4743BBE7632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292C775-3878-4A44-9034-D9BB5C9179B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23B931-CF29-4DFF-A55B-1CE6B7DDC637}"/>
              </a:ext>
            </a:extLst>
          </p:cNvPr>
          <p:cNvSpPr>
            <a:spLocks noGrp="1"/>
          </p:cNvSpPr>
          <p:nvPr>
            <p:ph type="dt" sz="half" idx="10"/>
          </p:nvPr>
        </p:nvSpPr>
        <p:spPr/>
        <p:txBody>
          <a:bodyPr/>
          <a:lstStyle/>
          <a:p>
            <a:fld id="{3060493E-BA03-49E3-997D-BC10C6761796}" type="datetimeFigureOut">
              <a:rPr lang="en-US" smtClean="0"/>
              <a:t>3/29/2020</a:t>
            </a:fld>
            <a:endParaRPr lang="en-US"/>
          </a:p>
        </p:txBody>
      </p:sp>
      <p:sp>
        <p:nvSpPr>
          <p:cNvPr id="5" name="Footer Placeholder 4">
            <a:extLst>
              <a:ext uri="{FF2B5EF4-FFF2-40B4-BE49-F238E27FC236}">
                <a16:creationId xmlns:a16="http://schemas.microsoft.com/office/drawing/2014/main" id="{FF7B3D91-25A0-4E65-860E-68C2AA47D3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D618F9-37BF-4855-91EF-5DED57941C50}"/>
              </a:ext>
            </a:extLst>
          </p:cNvPr>
          <p:cNvSpPr>
            <a:spLocks noGrp="1"/>
          </p:cNvSpPr>
          <p:nvPr>
            <p:ph type="sldNum" sz="quarter" idx="12"/>
          </p:nvPr>
        </p:nvSpPr>
        <p:spPr/>
        <p:txBody>
          <a:bodyPr/>
          <a:lstStyle/>
          <a:p>
            <a:fld id="{C9E8A95C-8F22-4FF6-8DC2-23DF6E49BAEC}" type="slidenum">
              <a:rPr lang="en-US" smtClean="0"/>
              <a:t>‹#›</a:t>
            </a:fld>
            <a:endParaRPr lang="en-US"/>
          </a:p>
        </p:txBody>
      </p:sp>
    </p:spTree>
    <p:extLst>
      <p:ext uri="{BB962C8B-B14F-4D97-AF65-F5344CB8AC3E}">
        <p14:creationId xmlns:p14="http://schemas.microsoft.com/office/powerpoint/2010/main" val="209343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984F9-43E9-48CD-90FC-2F4C51155D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F31D42-2F89-44F2-91FF-FF8A5C3127A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979B67-16BB-4AA5-8985-4E62458AE5E0}"/>
              </a:ext>
            </a:extLst>
          </p:cNvPr>
          <p:cNvSpPr>
            <a:spLocks noGrp="1"/>
          </p:cNvSpPr>
          <p:nvPr>
            <p:ph type="dt" sz="half" idx="10"/>
          </p:nvPr>
        </p:nvSpPr>
        <p:spPr/>
        <p:txBody>
          <a:bodyPr/>
          <a:lstStyle/>
          <a:p>
            <a:fld id="{3060493E-BA03-49E3-997D-BC10C6761796}" type="datetimeFigureOut">
              <a:rPr lang="en-US" smtClean="0"/>
              <a:t>3/29/2020</a:t>
            </a:fld>
            <a:endParaRPr lang="en-US"/>
          </a:p>
        </p:txBody>
      </p:sp>
      <p:sp>
        <p:nvSpPr>
          <p:cNvPr id="5" name="Footer Placeholder 4">
            <a:extLst>
              <a:ext uri="{FF2B5EF4-FFF2-40B4-BE49-F238E27FC236}">
                <a16:creationId xmlns:a16="http://schemas.microsoft.com/office/drawing/2014/main" id="{75D38DB2-941C-4FB8-A013-BF9FC01D1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1D27AC-80C1-49BD-84A7-827919F4E3AF}"/>
              </a:ext>
            </a:extLst>
          </p:cNvPr>
          <p:cNvSpPr>
            <a:spLocks noGrp="1"/>
          </p:cNvSpPr>
          <p:nvPr>
            <p:ph type="sldNum" sz="quarter" idx="12"/>
          </p:nvPr>
        </p:nvSpPr>
        <p:spPr/>
        <p:txBody>
          <a:bodyPr/>
          <a:lstStyle/>
          <a:p>
            <a:fld id="{C9E8A95C-8F22-4FF6-8DC2-23DF6E49BAEC}" type="slidenum">
              <a:rPr lang="en-US" smtClean="0"/>
              <a:t>‹#›</a:t>
            </a:fld>
            <a:endParaRPr lang="en-US"/>
          </a:p>
        </p:txBody>
      </p:sp>
    </p:spTree>
    <p:extLst>
      <p:ext uri="{BB962C8B-B14F-4D97-AF65-F5344CB8AC3E}">
        <p14:creationId xmlns:p14="http://schemas.microsoft.com/office/powerpoint/2010/main" val="2251860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C9FD3-063B-4E48-898F-020EE3C4B9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0E564C6-7CCE-4EB7-986D-1B78B87031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6D5BD3-2C91-486B-A83B-DD17E3205AC2}"/>
              </a:ext>
            </a:extLst>
          </p:cNvPr>
          <p:cNvSpPr>
            <a:spLocks noGrp="1"/>
          </p:cNvSpPr>
          <p:nvPr>
            <p:ph type="dt" sz="half" idx="10"/>
          </p:nvPr>
        </p:nvSpPr>
        <p:spPr/>
        <p:txBody>
          <a:bodyPr/>
          <a:lstStyle/>
          <a:p>
            <a:fld id="{3060493E-BA03-49E3-997D-BC10C6761796}" type="datetimeFigureOut">
              <a:rPr lang="en-US" smtClean="0"/>
              <a:t>3/29/2020</a:t>
            </a:fld>
            <a:endParaRPr lang="en-US"/>
          </a:p>
        </p:txBody>
      </p:sp>
      <p:sp>
        <p:nvSpPr>
          <p:cNvPr id="5" name="Footer Placeholder 4">
            <a:extLst>
              <a:ext uri="{FF2B5EF4-FFF2-40B4-BE49-F238E27FC236}">
                <a16:creationId xmlns:a16="http://schemas.microsoft.com/office/drawing/2014/main" id="{E91051C7-AC6F-494A-9423-E3BA8C3C45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63BB48-5B4B-47CC-A952-6AE2962850D1}"/>
              </a:ext>
            </a:extLst>
          </p:cNvPr>
          <p:cNvSpPr>
            <a:spLocks noGrp="1"/>
          </p:cNvSpPr>
          <p:nvPr>
            <p:ph type="sldNum" sz="quarter" idx="12"/>
          </p:nvPr>
        </p:nvSpPr>
        <p:spPr/>
        <p:txBody>
          <a:bodyPr/>
          <a:lstStyle/>
          <a:p>
            <a:fld id="{C9E8A95C-8F22-4FF6-8DC2-23DF6E49BAEC}" type="slidenum">
              <a:rPr lang="en-US" smtClean="0"/>
              <a:t>‹#›</a:t>
            </a:fld>
            <a:endParaRPr lang="en-US"/>
          </a:p>
        </p:txBody>
      </p:sp>
    </p:spTree>
    <p:extLst>
      <p:ext uri="{BB962C8B-B14F-4D97-AF65-F5344CB8AC3E}">
        <p14:creationId xmlns:p14="http://schemas.microsoft.com/office/powerpoint/2010/main" val="1845717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21CD9-408C-4F53-BE73-58E87B60B8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0957CC-6562-4E8A-BC2E-C4FE48DF892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FF9FF9C-9369-4987-8A41-E5950250563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5FB44AD-F776-4C0E-B1EF-5F47B39C0DFE}"/>
              </a:ext>
            </a:extLst>
          </p:cNvPr>
          <p:cNvSpPr>
            <a:spLocks noGrp="1"/>
          </p:cNvSpPr>
          <p:nvPr>
            <p:ph type="dt" sz="half" idx="10"/>
          </p:nvPr>
        </p:nvSpPr>
        <p:spPr/>
        <p:txBody>
          <a:bodyPr/>
          <a:lstStyle/>
          <a:p>
            <a:fld id="{3060493E-BA03-49E3-997D-BC10C6761796}" type="datetimeFigureOut">
              <a:rPr lang="en-US" smtClean="0"/>
              <a:t>3/29/2020</a:t>
            </a:fld>
            <a:endParaRPr lang="en-US"/>
          </a:p>
        </p:txBody>
      </p:sp>
      <p:sp>
        <p:nvSpPr>
          <p:cNvPr id="6" name="Footer Placeholder 5">
            <a:extLst>
              <a:ext uri="{FF2B5EF4-FFF2-40B4-BE49-F238E27FC236}">
                <a16:creationId xmlns:a16="http://schemas.microsoft.com/office/drawing/2014/main" id="{1A0E47C9-A0D9-476E-A301-4D0477B351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949D7-D0AC-4C71-8F57-732A6DD8E192}"/>
              </a:ext>
            </a:extLst>
          </p:cNvPr>
          <p:cNvSpPr>
            <a:spLocks noGrp="1"/>
          </p:cNvSpPr>
          <p:nvPr>
            <p:ph type="sldNum" sz="quarter" idx="12"/>
          </p:nvPr>
        </p:nvSpPr>
        <p:spPr/>
        <p:txBody>
          <a:bodyPr/>
          <a:lstStyle/>
          <a:p>
            <a:fld id="{C9E8A95C-8F22-4FF6-8DC2-23DF6E49BAEC}" type="slidenum">
              <a:rPr lang="en-US" smtClean="0"/>
              <a:t>‹#›</a:t>
            </a:fld>
            <a:endParaRPr lang="en-US"/>
          </a:p>
        </p:txBody>
      </p:sp>
    </p:spTree>
    <p:extLst>
      <p:ext uri="{BB962C8B-B14F-4D97-AF65-F5344CB8AC3E}">
        <p14:creationId xmlns:p14="http://schemas.microsoft.com/office/powerpoint/2010/main" val="712864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68CAC-0C2C-4AEF-AEB6-29617A5126E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477B9-9F6B-4746-9EA9-EAAAA730AC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0DE944-DED3-4BE6-A43F-BBE3082621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13A2012-FEE1-4F7F-9D28-DE0C340067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958AC5-B2BA-449A-88E6-241F5D39AFD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324D11-2D74-40AF-8809-FD1A23AEEA38}"/>
              </a:ext>
            </a:extLst>
          </p:cNvPr>
          <p:cNvSpPr>
            <a:spLocks noGrp="1"/>
          </p:cNvSpPr>
          <p:nvPr>
            <p:ph type="dt" sz="half" idx="10"/>
          </p:nvPr>
        </p:nvSpPr>
        <p:spPr/>
        <p:txBody>
          <a:bodyPr/>
          <a:lstStyle/>
          <a:p>
            <a:fld id="{3060493E-BA03-49E3-997D-BC10C6761796}" type="datetimeFigureOut">
              <a:rPr lang="en-US" smtClean="0"/>
              <a:t>3/29/2020</a:t>
            </a:fld>
            <a:endParaRPr lang="en-US"/>
          </a:p>
        </p:txBody>
      </p:sp>
      <p:sp>
        <p:nvSpPr>
          <p:cNvPr id="8" name="Footer Placeholder 7">
            <a:extLst>
              <a:ext uri="{FF2B5EF4-FFF2-40B4-BE49-F238E27FC236}">
                <a16:creationId xmlns:a16="http://schemas.microsoft.com/office/drawing/2014/main" id="{706141C7-EF4D-45B8-8EC3-A0D17EE8B82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EFBD267-BA17-4B8A-BAFB-191C3E68257A}"/>
              </a:ext>
            </a:extLst>
          </p:cNvPr>
          <p:cNvSpPr>
            <a:spLocks noGrp="1"/>
          </p:cNvSpPr>
          <p:nvPr>
            <p:ph type="sldNum" sz="quarter" idx="12"/>
          </p:nvPr>
        </p:nvSpPr>
        <p:spPr/>
        <p:txBody>
          <a:bodyPr/>
          <a:lstStyle/>
          <a:p>
            <a:fld id="{C9E8A95C-8F22-4FF6-8DC2-23DF6E49BAEC}" type="slidenum">
              <a:rPr lang="en-US" smtClean="0"/>
              <a:t>‹#›</a:t>
            </a:fld>
            <a:endParaRPr lang="en-US"/>
          </a:p>
        </p:txBody>
      </p:sp>
    </p:spTree>
    <p:extLst>
      <p:ext uri="{BB962C8B-B14F-4D97-AF65-F5344CB8AC3E}">
        <p14:creationId xmlns:p14="http://schemas.microsoft.com/office/powerpoint/2010/main" val="3704308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A9C71-6FFF-42AA-A0F2-7668A86E810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82502D4-668F-424E-87F7-7C14C7355281}"/>
              </a:ext>
            </a:extLst>
          </p:cNvPr>
          <p:cNvSpPr>
            <a:spLocks noGrp="1"/>
          </p:cNvSpPr>
          <p:nvPr>
            <p:ph type="dt" sz="half" idx="10"/>
          </p:nvPr>
        </p:nvSpPr>
        <p:spPr/>
        <p:txBody>
          <a:bodyPr/>
          <a:lstStyle/>
          <a:p>
            <a:fld id="{3060493E-BA03-49E3-997D-BC10C6761796}" type="datetimeFigureOut">
              <a:rPr lang="en-US" smtClean="0"/>
              <a:t>3/29/2020</a:t>
            </a:fld>
            <a:endParaRPr lang="en-US"/>
          </a:p>
        </p:txBody>
      </p:sp>
      <p:sp>
        <p:nvSpPr>
          <p:cNvPr id="4" name="Footer Placeholder 3">
            <a:extLst>
              <a:ext uri="{FF2B5EF4-FFF2-40B4-BE49-F238E27FC236}">
                <a16:creationId xmlns:a16="http://schemas.microsoft.com/office/drawing/2014/main" id="{A56985C7-B351-4108-9464-0C47B79DB4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A3FBC1B-816B-4AD8-B9F4-5ADF884A1B2A}"/>
              </a:ext>
            </a:extLst>
          </p:cNvPr>
          <p:cNvSpPr>
            <a:spLocks noGrp="1"/>
          </p:cNvSpPr>
          <p:nvPr>
            <p:ph type="sldNum" sz="quarter" idx="12"/>
          </p:nvPr>
        </p:nvSpPr>
        <p:spPr/>
        <p:txBody>
          <a:bodyPr/>
          <a:lstStyle/>
          <a:p>
            <a:fld id="{C9E8A95C-8F22-4FF6-8DC2-23DF6E49BAEC}" type="slidenum">
              <a:rPr lang="en-US" smtClean="0"/>
              <a:t>‹#›</a:t>
            </a:fld>
            <a:endParaRPr lang="en-US"/>
          </a:p>
        </p:txBody>
      </p:sp>
    </p:spTree>
    <p:extLst>
      <p:ext uri="{BB962C8B-B14F-4D97-AF65-F5344CB8AC3E}">
        <p14:creationId xmlns:p14="http://schemas.microsoft.com/office/powerpoint/2010/main" val="1152041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58555D-F7B0-457A-A539-ECB563282F00}"/>
              </a:ext>
            </a:extLst>
          </p:cNvPr>
          <p:cNvSpPr>
            <a:spLocks noGrp="1"/>
          </p:cNvSpPr>
          <p:nvPr>
            <p:ph type="dt" sz="half" idx="10"/>
          </p:nvPr>
        </p:nvSpPr>
        <p:spPr/>
        <p:txBody>
          <a:bodyPr/>
          <a:lstStyle/>
          <a:p>
            <a:fld id="{3060493E-BA03-49E3-997D-BC10C6761796}" type="datetimeFigureOut">
              <a:rPr lang="en-US" smtClean="0"/>
              <a:t>3/29/2020</a:t>
            </a:fld>
            <a:endParaRPr lang="en-US"/>
          </a:p>
        </p:txBody>
      </p:sp>
      <p:sp>
        <p:nvSpPr>
          <p:cNvPr id="3" name="Footer Placeholder 2">
            <a:extLst>
              <a:ext uri="{FF2B5EF4-FFF2-40B4-BE49-F238E27FC236}">
                <a16:creationId xmlns:a16="http://schemas.microsoft.com/office/drawing/2014/main" id="{2F88C34E-FD68-411A-B571-6B819786A83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E15E736-21B4-44DA-8ADE-015D83AEDAEB}"/>
              </a:ext>
            </a:extLst>
          </p:cNvPr>
          <p:cNvSpPr>
            <a:spLocks noGrp="1"/>
          </p:cNvSpPr>
          <p:nvPr>
            <p:ph type="sldNum" sz="quarter" idx="12"/>
          </p:nvPr>
        </p:nvSpPr>
        <p:spPr/>
        <p:txBody>
          <a:bodyPr/>
          <a:lstStyle/>
          <a:p>
            <a:fld id="{C9E8A95C-8F22-4FF6-8DC2-23DF6E49BAEC}" type="slidenum">
              <a:rPr lang="en-US" smtClean="0"/>
              <a:t>‹#›</a:t>
            </a:fld>
            <a:endParaRPr lang="en-US"/>
          </a:p>
        </p:txBody>
      </p:sp>
    </p:spTree>
    <p:extLst>
      <p:ext uri="{BB962C8B-B14F-4D97-AF65-F5344CB8AC3E}">
        <p14:creationId xmlns:p14="http://schemas.microsoft.com/office/powerpoint/2010/main" val="2453285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2F9C0-0CEF-4C32-874D-DA93B93111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C24D5F3-ABC4-40E4-A673-B24B02D88D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BDB6CB-8D3B-4A72-923C-434D204B4A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C8D0BF-A456-4F00-8BC2-DE0B904BA42F}"/>
              </a:ext>
            </a:extLst>
          </p:cNvPr>
          <p:cNvSpPr>
            <a:spLocks noGrp="1"/>
          </p:cNvSpPr>
          <p:nvPr>
            <p:ph type="dt" sz="half" idx="10"/>
          </p:nvPr>
        </p:nvSpPr>
        <p:spPr/>
        <p:txBody>
          <a:bodyPr/>
          <a:lstStyle/>
          <a:p>
            <a:fld id="{3060493E-BA03-49E3-997D-BC10C6761796}" type="datetimeFigureOut">
              <a:rPr lang="en-US" smtClean="0"/>
              <a:t>3/29/2020</a:t>
            </a:fld>
            <a:endParaRPr lang="en-US"/>
          </a:p>
        </p:txBody>
      </p:sp>
      <p:sp>
        <p:nvSpPr>
          <p:cNvPr id="6" name="Footer Placeholder 5">
            <a:extLst>
              <a:ext uri="{FF2B5EF4-FFF2-40B4-BE49-F238E27FC236}">
                <a16:creationId xmlns:a16="http://schemas.microsoft.com/office/drawing/2014/main" id="{AD460176-12A5-4A8C-BD21-F4A5A95C68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93B43D-E28E-4C45-9D96-6473D337FF99}"/>
              </a:ext>
            </a:extLst>
          </p:cNvPr>
          <p:cNvSpPr>
            <a:spLocks noGrp="1"/>
          </p:cNvSpPr>
          <p:nvPr>
            <p:ph type="sldNum" sz="quarter" idx="12"/>
          </p:nvPr>
        </p:nvSpPr>
        <p:spPr/>
        <p:txBody>
          <a:bodyPr/>
          <a:lstStyle/>
          <a:p>
            <a:fld id="{C9E8A95C-8F22-4FF6-8DC2-23DF6E49BAEC}" type="slidenum">
              <a:rPr lang="en-US" smtClean="0"/>
              <a:t>‹#›</a:t>
            </a:fld>
            <a:endParaRPr lang="en-US"/>
          </a:p>
        </p:txBody>
      </p:sp>
    </p:spTree>
    <p:extLst>
      <p:ext uri="{BB962C8B-B14F-4D97-AF65-F5344CB8AC3E}">
        <p14:creationId xmlns:p14="http://schemas.microsoft.com/office/powerpoint/2010/main" val="1737402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F9473-6DA2-499D-B7A1-90FD2FC5D9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EED40D5-2090-4140-993A-4E1017CD59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EA4327E-FC8F-431B-895A-C747E6736C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DD951B-FBEE-4F20-9E20-59CAE8443655}"/>
              </a:ext>
            </a:extLst>
          </p:cNvPr>
          <p:cNvSpPr>
            <a:spLocks noGrp="1"/>
          </p:cNvSpPr>
          <p:nvPr>
            <p:ph type="dt" sz="half" idx="10"/>
          </p:nvPr>
        </p:nvSpPr>
        <p:spPr/>
        <p:txBody>
          <a:bodyPr/>
          <a:lstStyle/>
          <a:p>
            <a:fld id="{3060493E-BA03-49E3-997D-BC10C6761796}" type="datetimeFigureOut">
              <a:rPr lang="en-US" smtClean="0"/>
              <a:t>3/29/2020</a:t>
            </a:fld>
            <a:endParaRPr lang="en-US"/>
          </a:p>
        </p:txBody>
      </p:sp>
      <p:sp>
        <p:nvSpPr>
          <p:cNvPr id="6" name="Footer Placeholder 5">
            <a:extLst>
              <a:ext uri="{FF2B5EF4-FFF2-40B4-BE49-F238E27FC236}">
                <a16:creationId xmlns:a16="http://schemas.microsoft.com/office/drawing/2014/main" id="{FE28BF5B-8BD5-448E-ACF7-31EC20625B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32C997-CFEF-40B8-80D1-31786767AC9E}"/>
              </a:ext>
            </a:extLst>
          </p:cNvPr>
          <p:cNvSpPr>
            <a:spLocks noGrp="1"/>
          </p:cNvSpPr>
          <p:nvPr>
            <p:ph type="sldNum" sz="quarter" idx="12"/>
          </p:nvPr>
        </p:nvSpPr>
        <p:spPr/>
        <p:txBody>
          <a:bodyPr/>
          <a:lstStyle/>
          <a:p>
            <a:fld id="{C9E8A95C-8F22-4FF6-8DC2-23DF6E49BAEC}" type="slidenum">
              <a:rPr lang="en-US" smtClean="0"/>
              <a:t>‹#›</a:t>
            </a:fld>
            <a:endParaRPr lang="en-US"/>
          </a:p>
        </p:txBody>
      </p:sp>
    </p:spTree>
    <p:extLst>
      <p:ext uri="{BB962C8B-B14F-4D97-AF65-F5344CB8AC3E}">
        <p14:creationId xmlns:p14="http://schemas.microsoft.com/office/powerpoint/2010/main" val="2092851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D8460D-28B8-4ACB-97BC-C6FBC1A30B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18C5BB4-6C70-4A20-97A2-FFAE504B6D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0BEF81-80DA-4795-949E-6E5EC8BEE6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60493E-BA03-49E3-997D-BC10C6761796}" type="datetimeFigureOut">
              <a:rPr lang="en-US" smtClean="0"/>
              <a:t>3/29/2020</a:t>
            </a:fld>
            <a:endParaRPr lang="en-US"/>
          </a:p>
        </p:txBody>
      </p:sp>
      <p:sp>
        <p:nvSpPr>
          <p:cNvPr id="5" name="Footer Placeholder 4">
            <a:extLst>
              <a:ext uri="{FF2B5EF4-FFF2-40B4-BE49-F238E27FC236}">
                <a16:creationId xmlns:a16="http://schemas.microsoft.com/office/drawing/2014/main" id="{E134C0DA-AF09-4B72-8D7C-8433D4A8AB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09AFEF4-3F33-42A7-B100-CDEB7D2647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E8A95C-8F22-4FF6-8DC2-23DF6E49BAEC}" type="slidenum">
              <a:rPr lang="en-US" smtClean="0"/>
              <a:t>‹#›</a:t>
            </a:fld>
            <a:endParaRPr lang="en-US"/>
          </a:p>
        </p:txBody>
      </p:sp>
    </p:spTree>
    <p:extLst>
      <p:ext uri="{BB962C8B-B14F-4D97-AF65-F5344CB8AC3E}">
        <p14:creationId xmlns:p14="http://schemas.microsoft.com/office/powerpoint/2010/main" val="27247056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ucbeniki.sio.si/nar6/1543/index6.html" TargetMode="External"/><Relationship Id="rId7" Type="http://schemas.openxmlformats.org/officeDocument/2006/relationships/hyperlink" Target="https://eucbeniki.sio.si/nar6/1547/index11.html" TargetMode="External"/><Relationship Id="rId2" Type="http://schemas.openxmlformats.org/officeDocument/2006/relationships/hyperlink" Target="mailto:maja.verhovsek@guest.arnes.si" TargetMode="External"/><Relationship Id="rId1" Type="http://schemas.openxmlformats.org/officeDocument/2006/relationships/slideLayout" Target="../slideLayouts/slideLayout1.xml"/><Relationship Id="rId6" Type="http://schemas.openxmlformats.org/officeDocument/2006/relationships/hyperlink" Target="https://eucbeniki.sio.si/nar6/1547/index10.html" TargetMode="External"/><Relationship Id="rId5" Type="http://schemas.openxmlformats.org/officeDocument/2006/relationships/hyperlink" Target="https://eucbeniki.sio.si/nar6/1547/index9.html" TargetMode="External"/><Relationship Id="rId4" Type="http://schemas.openxmlformats.org/officeDocument/2006/relationships/hyperlink" Target="https://eucbeniki.sio.si/nar6/1543/index7.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1" name="Freeform: Shape 6">
            <a:extLst>
              <a:ext uri="{FF2B5EF4-FFF2-40B4-BE49-F238E27FC236}">
                <a16:creationId xmlns:a16="http://schemas.microsoft.com/office/drawing/2014/main" id="{66B332A4-D438-4773-A77F-5ED49A448D9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8">
            <a:extLst>
              <a:ext uri="{FF2B5EF4-FFF2-40B4-BE49-F238E27FC236}">
                <a16:creationId xmlns:a16="http://schemas.microsoft.com/office/drawing/2014/main" id="{DF9AD32D-FF05-44F4-BD4D-9CEE89B71E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BE28F43-4E2B-476B-A7F7-42E95DF55F0A}"/>
              </a:ext>
            </a:extLst>
          </p:cNvPr>
          <p:cNvSpPr>
            <a:spLocks noGrp="1"/>
          </p:cNvSpPr>
          <p:nvPr>
            <p:ph type="ctrTitle"/>
          </p:nvPr>
        </p:nvSpPr>
        <p:spPr>
          <a:xfrm>
            <a:off x="2461846" y="0"/>
            <a:ext cx="7080738" cy="6658708"/>
          </a:xfrm>
        </p:spPr>
        <p:txBody>
          <a:bodyPr vert="horz" lIns="91440" tIns="45720" rIns="91440" bIns="45720" rtlCol="0" anchor="ctr">
            <a:normAutofit fontScale="90000"/>
          </a:bodyPr>
          <a:lstStyle/>
          <a:p>
            <a:r>
              <a:rPr lang="en-US" sz="1800" b="1" dirty="0">
                <a:solidFill>
                  <a:srgbClr val="FF0000"/>
                </a:solidFill>
              </a:rPr>
              <a:t>DELO NA DALJAVO</a:t>
            </a:r>
            <a:br>
              <a:rPr lang="en-US" sz="1800" b="1" dirty="0">
                <a:solidFill>
                  <a:srgbClr val="FF0000"/>
                </a:solidFill>
              </a:rPr>
            </a:br>
            <a:r>
              <a:rPr lang="en-US" sz="1800" b="1" dirty="0">
                <a:solidFill>
                  <a:srgbClr val="FF0000"/>
                </a:solidFill>
              </a:rPr>
              <a:t/>
            </a:r>
            <a:br>
              <a:rPr lang="en-US" sz="1800" b="1" dirty="0">
                <a:solidFill>
                  <a:srgbClr val="FF0000"/>
                </a:solidFill>
              </a:rPr>
            </a:br>
            <a:r>
              <a:rPr lang="en-US" sz="1800" b="1" dirty="0">
                <a:solidFill>
                  <a:srgbClr val="FF0000"/>
                </a:solidFill>
              </a:rPr>
              <a:t>3. </a:t>
            </a:r>
            <a:r>
              <a:rPr lang="en-US" sz="1800" b="1" dirty="0" err="1">
                <a:solidFill>
                  <a:srgbClr val="FF0000"/>
                </a:solidFill>
              </a:rPr>
              <a:t>teden</a:t>
            </a:r>
            <a:r>
              <a:rPr lang="en-US" sz="1800" b="1" dirty="0">
                <a:solidFill>
                  <a:srgbClr val="FF0000"/>
                </a:solidFill>
              </a:rPr>
              <a:t> (30. 3. – 3. 4.)</a:t>
            </a:r>
            <a:br>
              <a:rPr lang="en-US" sz="1800" b="1" dirty="0">
                <a:solidFill>
                  <a:srgbClr val="FF0000"/>
                </a:solidFill>
              </a:rPr>
            </a:br>
            <a:r>
              <a:rPr lang="en-US" sz="1800" b="1" dirty="0">
                <a:solidFill>
                  <a:srgbClr val="FF0000"/>
                </a:solidFill>
              </a:rPr>
              <a:t/>
            </a:r>
            <a:br>
              <a:rPr lang="en-US" sz="1800" b="1" dirty="0">
                <a:solidFill>
                  <a:srgbClr val="FF0000"/>
                </a:solidFill>
              </a:rPr>
            </a:br>
            <a:r>
              <a:rPr lang="en-US" sz="1800" b="1" dirty="0">
                <a:solidFill>
                  <a:srgbClr val="FF0000"/>
                </a:solidFill>
              </a:rPr>
              <a:t>NARAVOSLOVJE 6</a:t>
            </a:r>
            <a:r>
              <a:rPr lang="en-US" sz="1600" dirty="0">
                <a:solidFill>
                  <a:srgbClr val="FF0000"/>
                </a:solidFill>
              </a:rPr>
              <a:t/>
            </a:r>
            <a:br>
              <a:rPr lang="en-US" sz="1600" dirty="0">
                <a:solidFill>
                  <a:srgbClr val="FF0000"/>
                </a:solidFill>
              </a:rPr>
            </a:br>
            <a:r>
              <a:rPr lang="en-US" sz="1600" dirty="0">
                <a:solidFill>
                  <a:schemeClr val="bg1">
                    <a:lumMod val="95000"/>
                    <a:lumOff val="5000"/>
                  </a:schemeClr>
                </a:solidFill>
              </a:rPr>
              <a:t/>
            </a:r>
            <a:br>
              <a:rPr lang="en-US" sz="1600" dirty="0">
                <a:solidFill>
                  <a:schemeClr val="bg1">
                    <a:lumMod val="95000"/>
                    <a:lumOff val="5000"/>
                  </a:schemeClr>
                </a:solidFill>
              </a:rPr>
            </a:br>
            <a:r>
              <a:rPr lang="en-US" sz="1600" dirty="0" err="1">
                <a:solidFill>
                  <a:schemeClr val="accent1"/>
                </a:solidFill>
              </a:rPr>
              <a:t>Draga</a:t>
            </a:r>
            <a:r>
              <a:rPr lang="en-US" sz="1600" dirty="0">
                <a:solidFill>
                  <a:schemeClr val="accent1"/>
                </a:solidFill>
              </a:rPr>
              <a:t> </a:t>
            </a:r>
            <a:r>
              <a:rPr lang="en-US" sz="1600" dirty="0" err="1">
                <a:solidFill>
                  <a:schemeClr val="accent1"/>
                </a:solidFill>
              </a:rPr>
              <a:t>šestošolka</a:t>
            </a:r>
            <a:r>
              <a:rPr lang="en-US" sz="1600" dirty="0">
                <a:solidFill>
                  <a:schemeClr val="accent1"/>
                </a:solidFill>
              </a:rPr>
              <a:t>, </a:t>
            </a:r>
            <a:r>
              <a:rPr lang="en-US" sz="1600" dirty="0" err="1">
                <a:solidFill>
                  <a:schemeClr val="accent1"/>
                </a:solidFill>
              </a:rPr>
              <a:t>šestošolec</a:t>
            </a:r>
            <a:r>
              <a:rPr lang="en-US" sz="1600" dirty="0">
                <a:solidFill>
                  <a:schemeClr val="accent1"/>
                </a:solidFill>
              </a:rPr>
              <a:t>!</a:t>
            </a:r>
            <a:br>
              <a:rPr lang="en-US" sz="1600" dirty="0">
                <a:solidFill>
                  <a:schemeClr val="accent1"/>
                </a:solidFill>
              </a:rPr>
            </a:br>
            <a:r>
              <a:rPr lang="en-US" sz="1600" dirty="0">
                <a:solidFill>
                  <a:schemeClr val="accent1"/>
                </a:solidFill>
              </a:rPr>
              <a:t/>
            </a:r>
            <a:br>
              <a:rPr lang="en-US" sz="1600" dirty="0">
                <a:solidFill>
                  <a:schemeClr val="accent1"/>
                </a:solidFill>
              </a:rPr>
            </a:br>
            <a:r>
              <a:rPr lang="en-US" sz="1600" dirty="0" err="1">
                <a:solidFill>
                  <a:schemeClr val="accent1"/>
                </a:solidFill>
              </a:rPr>
              <a:t>Pred</a:t>
            </a:r>
            <a:r>
              <a:rPr lang="en-US" sz="1600" dirty="0">
                <a:solidFill>
                  <a:schemeClr val="accent1"/>
                </a:solidFill>
              </a:rPr>
              <a:t> </a:t>
            </a:r>
            <a:r>
              <a:rPr lang="en-US" sz="1600" dirty="0" err="1">
                <a:solidFill>
                  <a:schemeClr val="accent1"/>
                </a:solidFill>
              </a:rPr>
              <a:t>nami</a:t>
            </a:r>
            <a:r>
              <a:rPr lang="en-US" sz="1600" dirty="0">
                <a:solidFill>
                  <a:schemeClr val="accent1"/>
                </a:solidFill>
              </a:rPr>
              <a:t> </a:t>
            </a:r>
            <a:r>
              <a:rPr lang="en-US" sz="1600" dirty="0" err="1">
                <a:solidFill>
                  <a:schemeClr val="accent1"/>
                </a:solidFill>
              </a:rPr>
              <a:t>še</a:t>
            </a:r>
            <a:r>
              <a:rPr lang="en-US" sz="1600" dirty="0">
                <a:solidFill>
                  <a:schemeClr val="accent1"/>
                </a:solidFill>
              </a:rPr>
              <a:t> </a:t>
            </a:r>
            <a:r>
              <a:rPr lang="en-US" sz="1600" dirty="0" err="1">
                <a:solidFill>
                  <a:schemeClr val="accent1"/>
                </a:solidFill>
              </a:rPr>
              <a:t>en</a:t>
            </a:r>
            <a:r>
              <a:rPr lang="en-US" sz="1600" dirty="0">
                <a:solidFill>
                  <a:schemeClr val="accent1"/>
                </a:solidFill>
              </a:rPr>
              <a:t> </a:t>
            </a:r>
            <a:r>
              <a:rPr lang="en-US" sz="1600" dirty="0" err="1">
                <a:solidFill>
                  <a:schemeClr val="accent1"/>
                </a:solidFill>
              </a:rPr>
              <a:t>teden</a:t>
            </a:r>
            <a:r>
              <a:rPr lang="en-US" sz="1600" dirty="0">
                <a:solidFill>
                  <a:schemeClr val="accent1"/>
                </a:solidFill>
              </a:rPr>
              <a:t>, </a:t>
            </a:r>
            <a:r>
              <a:rPr lang="en-US" sz="1600" dirty="0" err="1">
                <a:solidFill>
                  <a:schemeClr val="accent1"/>
                </a:solidFill>
              </a:rPr>
              <a:t>ki</a:t>
            </a:r>
            <a:r>
              <a:rPr lang="en-US" sz="1600" dirty="0">
                <a:solidFill>
                  <a:schemeClr val="accent1"/>
                </a:solidFill>
              </a:rPr>
              <a:t> </a:t>
            </a:r>
            <a:r>
              <a:rPr lang="en-US" sz="1600" dirty="0" err="1">
                <a:solidFill>
                  <a:schemeClr val="accent1"/>
                </a:solidFill>
              </a:rPr>
              <a:t>ga</a:t>
            </a:r>
            <a:r>
              <a:rPr lang="en-US" sz="1600" dirty="0">
                <a:solidFill>
                  <a:schemeClr val="accent1"/>
                </a:solidFill>
              </a:rPr>
              <a:t> </a:t>
            </a:r>
            <a:r>
              <a:rPr lang="en-US" sz="1600" dirty="0" err="1">
                <a:solidFill>
                  <a:schemeClr val="accent1"/>
                </a:solidFill>
              </a:rPr>
              <a:t>bomo</a:t>
            </a:r>
            <a:r>
              <a:rPr lang="en-US" sz="1600" dirty="0">
                <a:solidFill>
                  <a:schemeClr val="accent1"/>
                </a:solidFill>
              </a:rPr>
              <a:t> </a:t>
            </a:r>
            <a:r>
              <a:rPr lang="en-US" sz="1600" dirty="0" err="1">
                <a:solidFill>
                  <a:schemeClr val="accent1"/>
                </a:solidFill>
              </a:rPr>
              <a:t>preživeli</a:t>
            </a:r>
            <a:r>
              <a:rPr lang="en-US" sz="1600" dirty="0">
                <a:solidFill>
                  <a:schemeClr val="accent1"/>
                </a:solidFill>
              </a:rPr>
              <a:t> v </a:t>
            </a:r>
            <a:r>
              <a:rPr lang="en-US" sz="1600" dirty="0" err="1">
                <a:solidFill>
                  <a:schemeClr val="accent1"/>
                </a:solidFill>
              </a:rPr>
              <a:t>domačih</a:t>
            </a:r>
            <a:r>
              <a:rPr lang="en-US" sz="1600" dirty="0">
                <a:solidFill>
                  <a:schemeClr val="accent1"/>
                </a:solidFill>
              </a:rPr>
              <a:t> </a:t>
            </a:r>
            <a:r>
              <a:rPr lang="en-US" sz="1600" dirty="0" err="1">
                <a:solidFill>
                  <a:schemeClr val="accent1"/>
                </a:solidFill>
              </a:rPr>
              <a:t>stanovanjih</a:t>
            </a:r>
            <a:r>
              <a:rPr lang="en-US" sz="1600" dirty="0">
                <a:solidFill>
                  <a:schemeClr val="accent1"/>
                </a:solidFill>
              </a:rPr>
              <a:t>. </a:t>
            </a:r>
            <a:r>
              <a:rPr lang="en-US" sz="1600" dirty="0" err="1">
                <a:solidFill>
                  <a:schemeClr val="accent1"/>
                </a:solidFill>
              </a:rPr>
              <a:t>Verjamem</a:t>
            </a:r>
            <a:r>
              <a:rPr lang="en-US" sz="1600" dirty="0">
                <a:solidFill>
                  <a:schemeClr val="accent1"/>
                </a:solidFill>
              </a:rPr>
              <a:t>, da </a:t>
            </a:r>
            <a:r>
              <a:rPr lang="en-US" sz="1600" dirty="0" err="1">
                <a:solidFill>
                  <a:schemeClr val="accent1"/>
                </a:solidFill>
              </a:rPr>
              <a:t>že</a:t>
            </a:r>
            <a:r>
              <a:rPr lang="en-US" sz="1600" dirty="0">
                <a:solidFill>
                  <a:schemeClr val="accent1"/>
                </a:solidFill>
              </a:rPr>
              <a:t> </a:t>
            </a:r>
            <a:r>
              <a:rPr lang="en-US" sz="1600" dirty="0" err="1">
                <a:solidFill>
                  <a:schemeClr val="accent1"/>
                </a:solidFill>
              </a:rPr>
              <a:t>marsikdo</a:t>
            </a:r>
            <a:r>
              <a:rPr lang="en-US" sz="1600" dirty="0">
                <a:solidFill>
                  <a:schemeClr val="accent1"/>
                </a:solidFill>
              </a:rPr>
              <a:t> </a:t>
            </a:r>
            <a:r>
              <a:rPr lang="en-US" sz="1600" dirty="0" err="1">
                <a:solidFill>
                  <a:schemeClr val="accent1"/>
                </a:solidFill>
              </a:rPr>
              <a:t>pogreša</a:t>
            </a:r>
            <a:r>
              <a:rPr lang="en-US" sz="1600" dirty="0">
                <a:solidFill>
                  <a:schemeClr val="accent1"/>
                </a:solidFill>
              </a:rPr>
              <a:t> </a:t>
            </a:r>
            <a:r>
              <a:rPr lang="en-US" sz="1600" dirty="0" err="1">
                <a:solidFill>
                  <a:schemeClr val="accent1"/>
                </a:solidFill>
              </a:rPr>
              <a:t>šolske</a:t>
            </a:r>
            <a:r>
              <a:rPr lang="en-US" sz="1600" dirty="0">
                <a:solidFill>
                  <a:schemeClr val="accent1"/>
                </a:solidFill>
              </a:rPr>
              <a:t> </a:t>
            </a:r>
            <a:r>
              <a:rPr lang="en-US" sz="1600" dirty="0" err="1">
                <a:solidFill>
                  <a:schemeClr val="accent1"/>
                </a:solidFill>
              </a:rPr>
              <a:t>klopi</a:t>
            </a:r>
            <a:r>
              <a:rPr lang="en-US" sz="1600" dirty="0">
                <a:solidFill>
                  <a:schemeClr val="accent1"/>
                </a:solidFill>
              </a:rPr>
              <a:t>, </a:t>
            </a:r>
            <a:r>
              <a:rPr lang="en-US" sz="1600" dirty="0" err="1">
                <a:solidFill>
                  <a:schemeClr val="accent1"/>
                </a:solidFill>
              </a:rPr>
              <a:t>druženje</a:t>
            </a:r>
            <a:r>
              <a:rPr lang="en-US" sz="1600" dirty="0">
                <a:solidFill>
                  <a:schemeClr val="accent1"/>
                </a:solidFill>
              </a:rPr>
              <a:t> med </a:t>
            </a:r>
            <a:r>
              <a:rPr lang="en-US" sz="1600" dirty="0" err="1">
                <a:solidFill>
                  <a:schemeClr val="accent1"/>
                </a:solidFill>
              </a:rPr>
              <a:t>odmori</a:t>
            </a:r>
            <a:r>
              <a:rPr lang="en-US" sz="1600" dirty="0">
                <a:solidFill>
                  <a:schemeClr val="accent1"/>
                </a:solidFill>
              </a:rPr>
              <a:t> in </a:t>
            </a:r>
            <a:r>
              <a:rPr lang="en-US" sz="1600" dirty="0" err="1">
                <a:solidFill>
                  <a:schemeClr val="accent1"/>
                </a:solidFill>
              </a:rPr>
              <a:t>klepet</a:t>
            </a:r>
            <a:r>
              <a:rPr lang="en-US" sz="1600" dirty="0">
                <a:solidFill>
                  <a:schemeClr val="accent1"/>
                </a:solidFill>
              </a:rPr>
              <a:t> s </a:t>
            </a:r>
            <a:r>
              <a:rPr lang="en-US" sz="1600" dirty="0" err="1">
                <a:solidFill>
                  <a:schemeClr val="accent1"/>
                </a:solidFill>
              </a:rPr>
              <a:t>sošolci</a:t>
            </a:r>
            <a:r>
              <a:rPr lang="en-US" sz="1600" dirty="0">
                <a:solidFill>
                  <a:schemeClr val="accent1"/>
                </a:solidFill>
              </a:rPr>
              <a:t>. </a:t>
            </a:r>
            <a:r>
              <a:rPr lang="en-US" sz="1600" dirty="0" err="1">
                <a:solidFill>
                  <a:schemeClr val="accent1"/>
                </a:solidFill>
              </a:rPr>
              <a:t>Tudi</a:t>
            </a:r>
            <a:r>
              <a:rPr lang="en-US" sz="1600" dirty="0">
                <a:solidFill>
                  <a:schemeClr val="accent1"/>
                </a:solidFill>
              </a:rPr>
              <a:t> </a:t>
            </a:r>
            <a:r>
              <a:rPr lang="en-US" sz="1600" dirty="0" err="1">
                <a:solidFill>
                  <a:schemeClr val="accent1"/>
                </a:solidFill>
              </a:rPr>
              <a:t>sama</a:t>
            </a:r>
            <a:r>
              <a:rPr lang="en-US" sz="1600" dirty="0">
                <a:solidFill>
                  <a:schemeClr val="accent1"/>
                </a:solidFill>
              </a:rPr>
              <a:t> bi </a:t>
            </a:r>
            <a:r>
              <a:rPr lang="en-US" sz="1600" dirty="0" err="1">
                <a:solidFill>
                  <a:schemeClr val="accent1"/>
                </a:solidFill>
              </a:rPr>
              <a:t>čas</a:t>
            </a:r>
            <a:r>
              <a:rPr lang="en-US" sz="1600" dirty="0">
                <a:solidFill>
                  <a:schemeClr val="accent1"/>
                </a:solidFill>
              </a:rPr>
              <a:t> </a:t>
            </a:r>
            <a:r>
              <a:rPr lang="en-US" sz="1600" dirty="0" err="1">
                <a:solidFill>
                  <a:schemeClr val="accent1"/>
                </a:solidFill>
              </a:rPr>
              <a:t>raje</a:t>
            </a:r>
            <a:r>
              <a:rPr lang="en-US" sz="1600" dirty="0">
                <a:solidFill>
                  <a:schemeClr val="accent1"/>
                </a:solidFill>
              </a:rPr>
              <a:t> </a:t>
            </a:r>
            <a:r>
              <a:rPr lang="en-US" sz="1600" dirty="0" err="1">
                <a:solidFill>
                  <a:schemeClr val="accent1"/>
                </a:solidFill>
              </a:rPr>
              <a:t>preživljala</a:t>
            </a:r>
            <a:r>
              <a:rPr lang="en-US" sz="1600" dirty="0">
                <a:solidFill>
                  <a:schemeClr val="accent1"/>
                </a:solidFill>
              </a:rPr>
              <a:t> z </a:t>
            </a:r>
            <a:r>
              <a:rPr lang="en-US" sz="1600" dirty="0" err="1">
                <a:solidFill>
                  <a:schemeClr val="accent1"/>
                </a:solidFill>
              </a:rPr>
              <a:t>vami</a:t>
            </a:r>
            <a:r>
              <a:rPr lang="en-US" sz="1600" dirty="0">
                <a:solidFill>
                  <a:schemeClr val="accent1"/>
                </a:solidFill>
              </a:rPr>
              <a:t> v </a:t>
            </a:r>
            <a:r>
              <a:rPr lang="en-US" sz="1600" dirty="0" err="1">
                <a:solidFill>
                  <a:schemeClr val="accent1"/>
                </a:solidFill>
              </a:rPr>
              <a:t>učilnici</a:t>
            </a:r>
            <a:r>
              <a:rPr lang="en-US" sz="1600" dirty="0">
                <a:solidFill>
                  <a:schemeClr val="accent1"/>
                </a:solidFill>
              </a:rPr>
              <a:t>, </a:t>
            </a:r>
            <a:r>
              <a:rPr lang="en-US" sz="1600" dirty="0" err="1">
                <a:solidFill>
                  <a:schemeClr val="accent1"/>
                </a:solidFill>
              </a:rPr>
              <a:t>kot</a:t>
            </a:r>
            <a:r>
              <a:rPr lang="en-US" sz="1600" dirty="0">
                <a:solidFill>
                  <a:schemeClr val="accent1"/>
                </a:solidFill>
              </a:rPr>
              <a:t> da </a:t>
            </a:r>
            <a:r>
              <a:rPr lang="en-US" sz="1600" dirty="0" err="1">
                <a:solidFill>
                  <a:schemeClr val="accent1"/>
                </a:solidFill>
              </a:rPr>
              <a:t>vam</a:t>
            </a:r>
            <a:r>
              <a:rPr lang="en-US" sz="1600" dirty="0">
                <a:solidFill>
                  <a:schemeClr val="accent1"/>
                </a:solidFill>
              </a:rPr>
              <a:t> </a:t>
            </a:r>
            <a:r>
              <a:rPr lang="en-US" sz="1600" dirty="0" err="1">
                <a:solidFill>
                  <a:schemeClr val="accent1"/>
                </a:solidFill>
              </a:rPr>
              <a:t>zapisujem</a:t>
            </a:r>
            <a:r>
              <a:rPr lang="en-US" sz="1600" dirty="0">
                <a:solidFill>
                  <a:schemeClr val="accent1"/>
                </a:solidFill>
              </a:rPr>
              <a:t> </a:t>
            </a:r>
            <a:r>
              <a:rPr lang="en-US" sz="1600" dirty="0" err="1">
                <a:solidFill>
                  <a:schemeClr val="accent1"/>
                </a:solidFill>
              </a:rPr>
              <a:t>te</a:t>
            </a:r>
            <a:r>
              <a:rPr lang="en-US" sz="1600" dirty="0">
                <a:solidFill>
                  <a:schemeClr val="accent1"/>
                </a:solidFill>
              </a:rPr>
              <a:t> </a:t>
            </a:r>
            <a:r>
              <a:rPr lang="en-US" sz="1600" dirty="0" err="1">
                <a:solidFill>
                  <a:schemeClr val="accent1"/>
                </a:solidFill>
              </a:rPr>
              <a:t>besede</a:t>
            </a:r>
            <a:r>
              <a:rPr lang="en-US" sz="1600" dirty="0">
                <a:solidFill>
                  <a:schemeClr val="accent1"/>
                </a:solidFill>
              </a:rPr>
              <a:t> </a:t>
            </a:r>
            <a:r>
              <a:rPr lang="en-US" sz="1600" dirty="0" err="1">
                <a:solidFill>
                  <a:schemeClr val="accent1"/>
                </a:solidFill>
              </a:rPr>
              <a:t>preko</a:t>
            </a:r>
            <a:r>
              <a:rPr lang="en-US" sz="1600" dirty="0">
                <a:solidFill>
                  <a:schemeClr val="accent1"/>
                </a:solidFill>
              </a:rPr>
              <a:t> </a:t>
            </a:r>
            <a:r>
              <a:rPr lang="en-US" sz="1600" dirty="0" err="1">
                <a:solidFill>
                  <a:schemeClr val="accent1"/>
                </a:solidFill>
              </a:rPr>
              <a:t>računalnika</a:t>
            </a:r>
            <a:r>
              <a:rPr lang="en-US" sz="1600" dirty="0">
                <a:solidFill>
                  <a:schemeClr val="accent1"/>
                </a:solidFill>
              </a:rPr>
              <a:t>.</a:t>
            </a:r>
            <a:br>
              <a:rPr lang="en-US" sz="1600" dirty="0">
                <a:solidFill>
                  <a:schemeClr val="accent1"/>
                </a:solidFill>
              </a:rPr>
            </a:br>
            <a:r>
              <a:rPr lang="en-US" sz="1600" dirty="0">
                <a:solidFill>
                  <a:schemeClr val="accent1"/>
                </a:solidFill>
              </a:rPr>
              <a:t/>
            </a:r>
            <a:br>
              <a:rPr lang="en-US" sz="1600" dirty="0">
                <a:solidFill>
                  <a:schemeClr val="accent1"/>
                </a:solidFill>
              </a:rPr>
            </a:br>
            <a:r>
              <a:rPr lang="en-US" sz="1600" dirty="0" err="1">
                <a:solidFill>
                  <a:schemeClr val="accent1"/>
                </a:solidFill>
              </a:rPr>
              <a:t>Tvoje</a:t>
            </a:r>
            <a:r>
              <a:rPr lang="en-US" sz="1600" dirty="0">
                <a:solidFill>
                  <a:schemeClr val="accent1"/>
                </a:solidFill>
              </a:rPr>
              <a:t> </a:t>
            </a:r>
            <a:r>
              <a:rPr lang="en-US" sz="1600" dirty="0" err="1">
                <a:solidFill>
                  <a:schemeClr val="accent1"/>
                </a:solidFill>
              </a:rPr>
              <a:t>delo</a:t>
            </a:r>
            <a:r>
              <a:rPr lang="en-US" sz="1600" dirty="0">
                <a:solidFill>
                  <a:schemeClr val="accent1"/>
                </a:solidFill>
              </a:rPr>
              <a:t> v </a:t>
            </a:r>
            <a:r>
              <a:rPr lang="en-US" sz="1600" dirty="0" err="1">
                <a:solidFill>
                  <a:schemeClr val="accent1"/>
                </a:solidFill>
              </a:rPr>
              <a:t>tem</a:t>
            </a:r>
            <a:r>
              <a:rPr lang="en-US" sz="1600" dirty="0">
                <a:solidFill>
                  <a:schemeClr val="accent1"/>
                </a:solidFill>
              </a:rPr>
              <a:t> </a:t>
            </a:r>
            <a:r>
              <a:rPr lang="en-US" sz="1600" dirty="0" err="1">
                <a:solidFill>
                  <a:schemeClr val="accent1"/>
                </a:solidFill>
              </a:rPr>
              <a:t>tednu</a:t>
            </a:r>
            <a:r>
              <a:rPr lang="en-US" sz="1600" dirty="0">
                <a:solidFill>
                  <a:schemeClr val="accent1"/>
                </a:solidFill>
              </a:rPr>
              <a:t> pa </a:t>
            </a:r>
            <a:r>
              <a:rPr lang="en-US" sz="1600" dirty="0" err="1">
                <a:solidFill>
                  <a:schemeClr val="accent1"/>
                </a:solidFill>
              </a:rPr>
              <a:t>bo</a:t>
            </a:r>
            <a:r>
              <a:rPr lang="en-US" sz="1600" dirty="0">
                <a:solidFill>
                  <a:schemeClr val="accent1"/>
                </a:solidFill>
              </a:rPr>
              <a:t> </a:t>
            </a:r>
            <a:r>
              <a:rPr lang="en-US" sz="1600" dirty="0" err="1">
                <a:solidFill>
                  <a:schemeClr val="accent1"/>
                </a:solidFill>
              </a:rPr>
              <a:t>nekoliko</a:t>
            </a:r>
            <a:r>
              <a:rPr lang="en-US" sz="1600" dirty="0">
                <a:solidFill>
                  <a:schemeClr val="accent1"/>
                </a:solidFill>
              </a:rPr>
              <a:t> </a:t>
            </a:r>
            <a:r>
              <a:rPr lang="en-US" sz="1600" dirty="0" err="1">
                <a:solidFill>
                  <a:schemeClr val="accent1"/>
                </a:solidFill>
              </a:rPr>
              <a:t>drugačno</a:t>
            </a:r>
            <a:r>
              <a:rPr lang="en-US" sz="1600" dirty="0">
                <a:solidFill>
                  <a:schemeClr val="accent1"/>
                </a:solidFill>
              </a:rPr>
              <a:t>. </a:t>
            </a:r>
            <a:r>
              <a:rPr lang="sl-SI" sz="1600" dirty="0">
                <a:solidFill>
                  <a:schemeClr val="accent1"/>
                </a:solidFill>
              </a:rPr>
              <a:t/>
            </a:r>
            <a:br>
              <a:rPr lang="sl-SI" sz="1600" dirty="0">
                <a:solidFill>
                  <a:schemeClr val="accent1"/>
                </a:solidFill>
              </a:rPr>
            </a:br>
            <a:r>
              <a:rPr lang="sl-SI" sz="1600" dirty="0">
                <a:solidFill>
                  <a:schemeClr val="bg1">
                    <a:lumMod val="95000"/>
                    <a:lumOff val="5000"/>
                  </a:schemeClr>
                </a:solidFill>
              </a:rPr>
              <a:t/>
            </a:r>
            <a:br>
              <a:rPr lang="sl-SI" sz="1600" dirty="0">
                <a:solidFill>
                  <a:schemeClr val="bg1">
                    <a:lumMod val="95000"/>
                    <a:lumOff val="5000"/>
                  </a:schemeClr>
                </a:solidFill>
              </a:rPr>
            </a:br>
            <a:r>
              <a:rPr lang="sl-SI" sz="1600" b="1" u="sng" dirty="0">
                <a:solidFill>
                  <a:schemeClr val="bg1">
                    <a:lumMod val="95000"/>
                    <a:lumOff val="5000"/>
                  </a:schemeClr>
                </a:solidFill>
              </a:rPr>
              <a:t>1. URA</a:t>
            </a:r>
            <a:r>
              <a:rPr lang="sl-SI" sz="1600" dirty="0">
                <a:solidFill>
                  <a:schemeClr val="bg1">
                    <a:lumMod val="95000"/>
                    <a:lumOff val="5000"/>
                  </a:schemeClr>
                </a:solidFill>
              </a:rPr>
              <a:t/>
            </a:r>
            <a:br>
              <a:rPr lang="sl-SI" sz="1600" dirty="0">
                <a:solidFill>
                  <a:schemeClr val="bg1">
                    <a:lumMod val="95000"/>
                    <a:lumOff val="5000"/>
                  </a:schemeClr>
                </a:solidFill>
              </a:rPr>
            </a:br>
            <a:r>
              <a:rPr lang="en-US" sz="1600" dirty="0" err="1">
                <a:solidFill>
                  <a:schemeClr val="bg1">
                    <a:lumMod val="95000"/>
                    <a:lumOff val="5000"/>
                  </a:schemeClr>
                </a:solidFill>
              </a:rPr>
              <a:t>Najprej</a:t>
            </a:r>
            <a:r>
              <a:rPr lang="en-US" sz="1600" dirty="0">
                <a:solidFill>
                  <a:schemeClr val="bg1">
                    <a:lumMod val="95000"/>
                    <a:lumOff val="5000"/>
                  </a:schemeClr>
                </a:solidFill>
              </a:rPr>
              <a:t> </a:t>
            </a:r>
            <a:r>
              <a:rPr lang="en-US" sz="1600" dirty="0" err="1">
                <a:solidFill>
                  <a:schemeClr val="bg1">
                    <a:lumMod val="95000"/>
                    <a:lumOff val="5000"/>
                  </a:schemeClr>
                </a:solidFill>
              </a:rPr>
              <a:t>si</a:t>
            </a:r>
            <a:r>
              <a:rPr lang="en-US" sz="1600" dirty="0">
                <a:solidFill>
                  <a:schemeClr val="bg1">
                    <a:lumMod val="95000"/>
                    <a:lumOff val="5000"/>
                  </a:schemeClr>
                </a:solidFill>
              </a:rPr>
              <a:t> </a:t>
            </a:r>
            <a:r>
              <a:rPr lang="en-US" sz="1600" dirty="0" err="1">
                <a:solidFill>
                  <a:schemeClr val="bg1">
                    <a:lumMod val="95000"/>
                    <a:lumOff val="5000"/>
                  </a:schemeClr>
                </a:solidFill>
              </a:rPr>
              <a:t>preberi</a:t>
            </a:r>
            <a:r>
              <a:rPr lang="en-US" sz="1600" dirty="0">
                <a:solidFill>
                  <a:schemeClr val="bg1">
                    <a:lumMod val="95000"/>
                    <a:lumOff val="5000"/>
                  </a:schemeClr>
                </a:solidFill>
              </a:rPr>
              <a:t> </a:t>
            </a:r>
            <a:r>
              <a:rPr lang="en-US" sz="1600" dirty="0" err="1">
                <a:solidFill>
                  <a:schemeClr val="bg1">
                    <a:lumMod val="95000"/>
                    <a:lumOff val="5000"/>
                  </a:schemeClr>
                </a:solidFill>
              </a:rPr>
              <a:t>navodila</a:t>
            </a:r>
            <a:r>
              <a:rPr lang="en-US" sz="1600" dirty="0">
                <a:solidFill>
                  <a:schemeClr val="bg1">
                    <a:lumMod val="95000"/>
                    <a:lumOff val="5000"/>
                  </a:schemeClr>
                </a:solidFill>
              </a:rPr>
              <a:t> </a:t>
            </a:r>
            <a:r>
              <a:rPr lang="en-US" sz="1600" dirty="0" err="1">
                <a:solidFill>
                  <a:schemeClr val="bg1">
                    <a:lumMod val="95000"/>
                    <a:lumOff val="5000"/>
                  </a:schemeClr>
                </a:solidFill>
              </a:rPr>
              <a:t>na</a:t>
            </a:r>
            <a:r>
              <a:rPr lang="en-US" sz="1600" dirty="0">
                <a:solidFill>
                  <a:schemeClr val="bg1">
                    <a:lumMod val="95000"/>
                    <a:lumOff val="5000"/>
                  </a:schemeClr>
                </a:solidFill>
              </a:rPr>
              <a:t> </a:t>
            </a:r>
            <a:r>
              <a:rPr lang="en-US" sz="1600" dirty="0" err="1">
                <a:solidFill>
                  <a:schemeClr val="bg1">
                    <a:lumMod val="95000"/>
                    <a:lumOff val="5000"/>
                  </a:schemeClr>
                </a:solidFill>
              </a:rPr>
              <a:t>naslednjih</a:t>
            </a:r>
            <a:r>
              <a:rPr lang="en-US" sz="1600" dirty="0">
                <a:solidFill>
                  <a:schemeClr val="bg1">
                    <a:lumMod val="95000"/>
                    <a:lumOff val="5000"/>
                  </a:schemeClr>
                </a:solidFill>
              </a:rPr>
              <a:t> </a:t>
            </a:r>
            <a:r>
              <a:rPr lang="en-US" sz="1600" dirty="0" err="1">
                <a:solidFill>
                  <a:schemeClr val="bg1">
                    <a:lumMod val="95000"/>
                    <a:lumOff val="5000"/>
                  </a:schemeClr>
                </a:solidFill>
              </a:rPr>
              <a:t>dsrnicah</a:t>
            </a:r>
            <a:r>
              <a:rPr lang="en-US" sz="1600" dirty="0">
                <a:solidFill>
                  <a:schemeClr val="bg1">
                    <a:lumMod val="95000"/>
                    <a:lumOff val="5000"/>
                  </a:schemeClr>
                </a:solidFill>
              </a:rPr>
              <a:t>, </a:t>
            </a:r>
            <a:r>
              <a:rPr lang="en-US" sz="1600" dirty="0" err="1">
                <a:solidFill>
                  <a:schemeClr val="bg1">
                    <a:lumMod val="95000"/>
                    <a:lumOff val="5000"/>
                  </a:schemeClr>
                </a:solidFill>
              </a:rPr>
              <a:t>ki</a:t>
            </a:r>
            <a:r>
              <a:rPr lang="en-US" sz="1600" dirty="0">
                <a:solidFill>
                  <a:schemeClr val="bg1">
                    <a:lumMod val="95000"/>
                    <a:lumOff val="5000"/>
                  </a:schemeClr>
                </a:solidFill>
              </a:rPr>
              <a:t> </a:t>
            </a:r>
            <a:r>
              <a:rPr lang="en-US" sz="1600" dirty="0" err="1">
                <a:solidFill>
                  <a:schemeClr val="bg1">
                    <a:lumMod val="95000"/>
                    <a:lumOff val="5000"/>
                  </a:schemeClr>
                </a:solidFill>
              </a:rPr>
              <a:t>opisujejo</a:t>
            </a:r>
            <a:r>
              <a:rPr lang="en-US" sz="1600" dirty="0">
                <a:solidFill>
                  <a:schemeClr val="bg1">
                    <a:lumMod val="95000"/>
                    <a:lumOff val="5000"/>
                  </a:schemeClr>
                </a:solidFill>
              </a:rPr>
              <a:t> </a:t>
            </a:r>
            <a:r>
              <a:rPr lang="en-US" sz="1600" dirty="0" err="1">
                <a:solidFill>
                  <a:schemeClr val="bg1">
                    <a:lumMod val="95000"/>
                    <a:lumOff val="5000"/>
                  </a:schemeClr>
                </a:solidFill>
              </a:rPr>
              <a:t>krajše</a:t>
            </a:r>
            <a:r>
              <a:rPr lang="en-US" sz="1600" dirty="0">
                <a:solidFill>
                  <a:schemeClr val="bg1">
                    <a:lumMod val="95000"/>
                    <a:lumOff val="5000"/>
                  </a:schemeClr>
                </a:solidFill>
              </a:rPr>
              <a:t> </a:t>
            </a:r>
            <a:r>
              <a:rPr lang="en-US" sz="1600" dirty="0" err="1">
                <a:solidFill>
                  <a:schemeClr val="bg1">
                    <a:lumMod val="95000"/>
                    <a:lumOff val="5000"/>
                  </a:schemeClr>
                </a:solidFill>
              </a:rPr>
              <a:t>poskuse</a:t>
            </a:r>
            <a:r>
              <a:rPr lang="en-US" sz="1600" dirty="0">
                <a:solidFill>
                  <a:schemeClr val="bg1">
                    <a:lumMod val="95000"/>
                    <a:lumOff val="5000"/>
                  </a:schemeClr>
                </a:solidFill>
              </a:rPr>
              <a:t>, </a:t>
            </a:r>
            <a:r>
              <a:rPr lang="en-US" sz="1600" dirty="0" err="1">
                <a:solidFill>
                  <a:schemeClr val="bg1">
                    <a:lumMod val="95000"/>
                    <a:lumOff val="5000"/>
                  </a:schemeClr>
                </a:solidFill>
              </a:rPr>
              <a:t>ki</a:t>
            </a:r>
            <a:r>
              <a:rPr lang="en-US" sz="1600" dirty="0">
                <a:solidFill>
                  <a:schemeClr val="bg1">
                    <a:lumMod val="95000"/>
                    <a:lumOff val="5000"/>
                  </a:schemeClr>
                </a:solidFill>
              </a:rPr>
              <a:t> se </a:t>
            </a:r>
            <a:r>
              <a:rPr lang="en-US" sz="1600" dirty="0" err="1">
                <a:solidFill>
                  <a:schemeClr val="bg1">
                    <a:lumMod val="95000"/>
                    <a:lumOff val="5000"/>
                  </a:schemeClr>
                </a:solidFill>
              </a:rPr>
              <a:t>navezujejo</a:t>
            </a:r>
            <a:r>
              <a:rPr lang="en-US" sz="1600" dirty="0">
                <a:solidFill>
                  <a:schemeClr val="bg1">
                    <a:lumMod val="95000"/>
                    <a:lumOff val="5000"/>
                  </a:schemeClr>
                </a:solidFill>
              </a:rPr>
              <a:t> </a:t>
            </a:r>
            <a:r>
              <a:rPr lang="en-US" sz="1600" dirty="0" err="1">
                <a:solidFill>
                  <a:schemeClr val="bg1">
                    <a:lumMod val="95000"/>
                    <a:lumOff val="5000"/>
                  </a:schemeClr>
                </a:solidFill>
              </a:rPr>
              <a:t>na</a:t>
            </a:r>
            <a:r>
              <a:rPr lang="en-US" sz="1600" dirty="0">
                <a:solidFill>
                  <a:schemeClr val="bg1">
                    <a:lumMod val="95000"/>
                    <a:lumOff val="5000"/>
                  </a:schemeClr>
                </a:solidFill>
              </a:rPr>
              <a:t> </a:t>
            </a:r>
            <a:r>
              <a:rPr lang="en-US" sz="1600" dirty="0" err="1">
                <a:solidFill>
                  <a:schemeClr val="bg1">
                    <a:lumMod val="95000"/>
                    <a:lumOff val="5000"/>
                  </a:schemeClr>
                </a:solidFill>
              </a:rPr>
              <a:t>obravnavano</a:t>
            </a:r>
            <a:r>
              <a:rPr lang="en-US" sz="1600" dirty="0">
                <a:solidFill>
                  <a:schemeClr val="bg1">
                    <a:lumMod val="95000"/>
                    <a:lumOff val="5000"/>
                  </a:schemeClr>
                </a:solidFill>
              </a:rPr>
              <a:t> </a:t>
            </a:r>
            <a:r>
              <a:rPr lang="en-US" sz="1600" dirty="0" err="1">
                <a:solidFill>
                  <a:schemeClr val="bg1">
                    <a:lumMod val="95000"/>
                    <a:lumOff val="5000"/>
                  </a:schemeClr>
                </a:solidFill>
              </a:rPr>
              <a:t>tematiko</a:t>
            </a:r>
            <a:r>
              <a:rPr lang="en-US" sz="1600" dirty="0">
                <a:solidFill>
                  <a:schemeClr val="bg1">
                    <a:lumMod val="95000"/>
                    <a:lumOff val="5000"/>
                  </a:schemeClr>
                </a:solidFill>
              </a:rPr>
              <a:t>. </a:t>
            </a:r>
            <a:r>
              <a:rPr lang="en-US" sz="1600" dirty="0" err="1">
                <a:solidFill>
                  <a:schemeClr val="bg1">
                    <a:lumMod val="95000"/>
                    <a:lumOff val="5000"/>
                  </a:schemeClr>
                </a:solidFill>
              </a:rPr>
              <a:t>Izberi</a:t>
            </a:r>
            <a:r>
              <a:rPr lang="en-US" sz="1600" dirty="0">
                <a:solidFill>
                  <a:schemeClr val="bg1">
                    <a:lumMod val="95000"/>
                    <a:lumOff val="5000"/>
                  </a:schemeClr>
                </a:solidFill>
              </a:rPr>
              <a:t> </a:t>
            </a:r>
            <a:r>
              <a:rPr lang="en-US" sz="1600" dirty="0" err="1">
                <a:solidFill>
                  <a:schemeClr val="bg1">
                    <a:lumMod val="95000"/>
                    <a:lumOff val="5000"/>
                  </a:schemeClr>
                </a:solidFill>
              </a:rPr>
              <a:t>si</a:t>
            </a:r>
            <a:r>
              <a:rPr lang="en-US" sz="1600" dirty="0">
                <a:solidFill>
                  <a:schemeClr val="bg1">
                    <a:lumMod val="95000"/>
                    <a:lumOff val="5000"/>
                  </a:schemeClr>
                </a:solidFill>
              </a:rPr>
              <a:t> </a:t>
            </a:r>
            <a:r>
              <a:rPr lang="en-US" sz="1600" dirty="0" err="1">
                <a:solidFill>
                  <a:schemeClr val="bg1">
                    <a:lumMod val="95000"/>
                    <a:lumOff val="5000"/>
                  </a:schemeClr>
                </a:solidFill>
              </a:rPr>
              <a:t>enega</a:t>
            </a:r>
            <a:r>
              <a:rPr lang="en-US" sz="1600" dirty="0">
                <a:solidFill>
                  <a:schemeClr val="bg1">
                    <a:lumMod val="95000"/>
                    <a:lumOff val="5000"/>
                  </a:schemeClr>
                </a:solidFill>
              </a:rPr>
              <a:t> (</a:t>
            </a:r>
            <a:r>
              <a:rPr lang="en-US" sz="1600" u="sng" dirty="0" err="1">
                <a:solidFill>
                  <a:schemeClr val="accent1"/>
                </a:solidFill>
              </a:rPr>
              <a:t>vsaj</a:t>
            </a:r>
            <a:r>
              <a:rPr lang="en-US" sz="1600" u="sng" dirty="0">
                <a:solidFill>
                  <a:schemeClr val="accent1"/>
                </a:solidFill>
              </a:rPr>
              <a:t> </a:t>
            </a:r>
            <a:r>
              <a:rPr lang="en-US" sz="1600" u="sng" dirty="0" err="1">
                <a:solidFill>
                  <a:schemeClr val="accent1"/>
                </a:solidFill>
              </a:rPr>
              <a:t>enega</a:t>
            </a:r>
            <a:r>
              <a:rPr lang="en-US" sz="1600" u="sng" dirty="0">
                <a:solidFill>
                  <a:schemeClr val="accent1"/>
                </a:solidFill>
              </a:rPr>
              <a:t>, </a:t>
            </a:r>
            <a:r>
              <a:rPr lang="en-US" sz="1600" u="sng" dirty="0" err="1">
                <a:solidFill>
                  <a:schemeClr val="accent1"/>
                </a:solidFill>
              </a:rPr>
              <a:t>lahko</a:t>
            </a:r>
            <a:r>
              <a:rPr lang="en-US" sz="1600" u="sng" dirty="0">
                <a:solidFill>
                  <a:schemeClr val="accent1"/>
                </a:solidFill>
              </a:rPr>
              <a:t> pa </a:t>
            </a:r>
            <a:r>
              <a:rPr lang="en-US" sz="1600" u="sng" dirty="0" err="1">
                <a:solidFill>
                  <a:schemeClr val="accent1"/>
                </a:solidFill>
              </a:rPr>
              <a:t>več</a:t>
            </a:r>
            <a:r>
              <a:rPr lang="en-US" sz="1600" dirty="0">
                <a:solidFill>
                  <a:schemeClr val="bg1">
                    <a:lumMod val="95000"/>
                    <a:lumOff val="5000"/>
                  </a:schemeClr>
                </a:solidFill>
              </a:rPr>
              <a:t>) in </a:t>
            </a:r>
            <a:r>
              <a:rPr lang="en-US" sz="1600" dirty="0" err="1">
                <a:solidFill>
                  <a:schemeClr val="bg1">
                    <a:lumMod val="95000"/>
                    <a:lumOff val="5000"/>
                  </a:schemeClr>
                </a:solidFill>
              </a:rPr>
              <a:t>ga</a:t>
            </a:r>
            <a:r>
              <a:rPr lang="en-US" sz="1600" dirty="0">
                <a:solidFill>
                  <a:schemeClr val="bg1">
                    <a:lumMod val="95000"/>
                    <a:lumOff val="5000"/>
                  </a:schemeClr>
                </a:solidFill>
              </a:rPr>
              <a:t> </a:t>
            </a:r>
            <a:r>
              <a:rPr lang="en-US" sz="1600" dirty="0" err="1">
                <a:solidFill>
                  <a:schemeClr val="bg1">
                    <a:lumMod val="95000"/>
                    <a:lumOff val="5000"/>
                  </a:schemeClr>
                </a:solidFill>
              </a:rPr>
              <a:t>izvedi</a:t>
            </a:r>
            <a:r>
              <a:rPr lang="en-US" sz="1600" dirty="0">
                <a:solidFill>
                  <a:schemeClr val="bg1">
                    <a:lumMod val="95000"/>
                    <a:lumOff val="5000"/>
                  </a:schemeClr>
                </a:solidFill>
              </a:rPr>
              <a:t> (</a:t>
            </a:r>
            <a:r>
              <a:rPr lang="en-US" sz="1600" dirty="0" err="1">
                <a:solidFill>
                  <a:schemeClr val="bg1">
                    <a:lumMod val="95000"/>
                    <a:lumOff val="5000"/>
                  </a:schemeClr>
                </a:solidFill>
              </a:rPr>
              <a:t>verjamem</a:t>
            </a:r>
            <a:r>
              <a:rPr lang="en-US" sz="1600" dirty="0">
                <a:solidFill>
                  <a:schemeClr val="bg1">
                    <a:lumMod val="95000"/>
                    <a:lumOff val="5000"/>
                  </a:schemeClr>
                </a:solidFill>
              </a:rPr>
              <a:t>, da </a:t>
            </a:r>
            <a:r>
              <a:rPr lang="en-US" sz="1600" dirty="0" err="1">
                <a:solidFill>
                  <a:schemeClr val="bg1">
                    <a:lumMod val="95000"/>
                    <a:lumOff val="5000"/>
                  </a:schemeClr>
                </a:solidFill>
              </a:rPr>
              <a:t>pri</a:t>
            </a:r>
            <a:r>
              <a:rPr lang="en-US" sz="1600" dirty="0">
                <a:solidFill>
                  <a:schemeClr val="bg1">
                    <a:lumMod val="95000"/>
                    <a:lumOff val="5000"/>
                  </a:schemeClr>
                </a:solidFill>
              </a:rPr>
              <a:t> </a:t>
            </a:r>
            <a:r>
              <a:rPr lang="en-US" sz="1600" dirty="0" err="1">
                <a:solidFill>
                  <a:schemeClr val="bg1">
                    <a:lumMod val="95000"/>
                    <a:lumOff val="5000"/>
                  </a:schemeClr>
                </a:solidFill>
              </a:rPr>
              <a:t>zbiranju</a:t>
            </a:r>
            <a:r>
              <a:rPr lang="en-US" sz="1600" dirty="0">
                <a:solidFill>
                  <a:schemeClr val="bg1">
                    <a:lumMod val="95000"/>
                    <a:lumOff val="5000"/>
                  </a:schemeClr>
                </a:solidFill>
              </a:rPr>
              <a:t> </a:t>
            </a:r>
            <a:r>
              <a:rPr lang="en-US" sz="1600" dirty="0" err="1">
                <a:solidFill>
                  <a:schemeClr val="bg1">
                    <a:lumMod val="95000"/>
                    <a:lumOff val="5000"/>
                  </a:schemeClr>
                </a:solidFill>
              </a:rPr>
              <a:t>materiala</a:t>
            </a:r>
            <a:r>
              <a:rPr lang="en-US" sz="1600" dirty="0">
                <a:solidFill>
                  <a:schemeClr val="bg1">
                    <a:lumMod val="95000"/>
                    <a:lumOff val="5000"/>
                  </a:schemeClr>
                </a:solidFill>
              </a:rPr>
              <a:t> ne </a:t>
            </a:r>
            <a:r>
              <a:rPr lang="en-US" sz="1600" dirty="0" err="1">
                <a:solidFill>
                  <a:schemeClr val="bg1">
                    <a:lumMod val="95000"/>
                    <a:lumOff val="5000"/>
                  </a:schemeClr>
                </a:solidFill>
              </a:rPr>
              <a:t>boš</a:t>
            </a:r>
            <a:r>
              <a:rPr lang="en-US" sz="1600" dirty="0">
                <a:solidFill>
                  <a:schemeClr val="bg1">
                    <a:lumMod val="95000"/>
                    <a:lumOff val="5000"/>
                  </a:schemeClr>
                </a:solidFill>
              </a:rPr>
              <a:t> </a:t>
            </a:r>
            <a:r>
              <a:rPr lang="en-US" sz="1600" dirty="0" err="1">
                <a:solidFill>
                  <a:schemeClr val="bg1">
                    <a:lumMod val="95000"/>
                    <a:lumOff val="5000"/>
                  </a:schemeClr>
                </a:solidFill>
              </a:rPr>
              <a:t>imel</a:t>
            </a:r>
            <a:r>
              <a:rPr lang="en-US" sz="1600" dirty="0">
                <a:solidFill>
                  <a:schemeClr val="bg1">
                    <a:lumMod val="95000"/>
                    <a:lumOff val="5000"/>
                  </a:schemeClr>
                </a:solidFill>
              </a:rPr>
              <a:t> </a:t>
            </a:r>
            <a:r>
              <a:rPr lang="en-US" sz="1600" dirty="0" err="1">
                <a:solidFill>
                  <a:schemeClr val="bg1">
                    <a:lumMod val="95000"/>
                    <a:lumOff val="5000"/>
                  </a:schemeClr>
                </a:solidFill>
              </a:rPr>
              <a:t>težav</a:t>
            </a:r>
            <a:r>
              <a:rPr lang="en-US" sz="1600" dirty="0">
                <a:solidFill>
                  <a:schemeClr val="bg1">
                    <a:lumMod val="95000"/>
                    <a:lumOff val="5000"/>
                  </a:schemeClr>
                </a:solidFill>
              </a:rPr>
              <a:t>). V </a:t>
            </a:r>
            <a:r>
              <a:rPr lang="en-US" sz="1600" dirty="0" err="1">
                <a:solidFill>
                  <a:schemeClr val="bg1">
                    <a:lumMod val="95000"/>
                    <a:lumOff val="5000"/>
                  </a:schemeClr>
                </a:solidFill>
              </a:rPr>
              <a:t>zvezek</a:t>
            </a:r>
            <a:r>
              <a:rPr lang="en-US" sz="1600" dirty="0">
                <a:solidFill>
                  <a:schemeClr val="bg1">
                    <a:lumMod val="95000"/>
                    <a:lumOff val="5000"/>
                  </a:schemeClr>
                </a:solidFill>
              </a:rPr>
              <a:t> </a:t>
            </a:r>
            <a:r>
              <a:rPr lang="en-US" sz="1600" dirty="0" err="1">
                <a:solidFill>
                  <a:schemeClr val="bg1">
                    <a:lumMod val="95000"/>
                    <a:lumOff val="5000"/>
                  </a:schemeClr>
                </a:solidFill>
              </a:rPr>
              <a:t>zapiši</a:t>
            </a:r>
            <a:r>
              <a:rPr lang="en-US" sz="1600" dirty="0">
                <a:solidFill>
                  <a:schemeClr val="bg1">
                    <a:lumMod val="95000"/>
                    <a:lumOff val="5000"/>
                  </a:schemeClr>
                </a:solidFill>
              </a:rPr>
              <a:t> </a:t>
            </a:r>
            <a:r>
              <a:rPr lang="en-US" sz="1600" dirty="0" err="1">
                <a:solidFill>
                  <a:schemeClr val="bg1">
                    <a:lumMod val="95000"/>
                    <a:lumOff val="5000"/>
                  </a:schemeClr>
                </a:solidFill>
              </a:rPr>
              <a:t>naslov</a:t>
            </a:r>
            <a:r>
              <a:rPr lang="en-US" sz="1600" dirty="0">
                <a:solidFill>
                  <a:schemeClr val="bg1">
                    <a:lumMod val="95000"/>
                    <a:lumOff val="5000"/>
                  </a:schemeClr>
                </a:solidFill>
              </a:rPr>
              <a:t> </a:t>
            </a:r>
            <a:r>
              <a:rPr lang="en-US" sz="1600" dirty="0" err="1">
                <a:solidFill>
                  <a:schemeClr val="bg1">
                    <a:lumMod val="95000"/>
                    <a:lumOff val="5000"/>
                  </a:schemeClr>
                </a:solidFill>
              </a:rPr>
              <a:t>poskusa</a:t>
            </a:r>
            <a:r>
              <a:rPr lang="en-US" sz="1600" dirty="0">
                <a:solidFill>
                  <a:schemeClr val="bg1">
                    <a:lumMod val="95000"/>
                    <a:lumOff val="5000"/>
                  </a:schemeClr>
                </a:solidFill>
              </a:rPr>
              <a:t>, s </a:t>
            </a:r>
            <a:r>
              <a:rPr lang="en-US" sz="1600" dirty="0" err="1">
                <a:solidFill>
                  <a:schemeClr val="bg1">
                    <a:lumMod val="95000"/>
                    <a:lumOff val="5000"/>
                  </a:schemeClr>
                </a:solidFill>
              </a:rPr>
              <a:t>svojimi</a:t>
            </a:r>
            <a:r>
              <a:rPr lang="en-US" sz="1600" dirty="0">
                <a:solidFill>
                  <a:schemeClr val="bg1">
                    <a:lumMod val="95000"/>
                    <a:lumOff val="5000"/>
                  </a:schemeClr>
                </a:solidFill>
              </a:rPr>
              <a:t> </a:t>
            </a:r>
            <a:r>
              <a:rPr lang="en-US" sz="1600" dirty="0" err="1">
                <a:solidFill>
                  <a:schemeClr val="bg1">
                    <a:lumMod val="95000"/>
                    <a:lumOff val="5000"/>
                  </a:schemeClr>
                </a:solidFill>
              </a:rPr>
              <a:t>besedami</a:t>
            </a:r>
            <a:r>
              <a:rPr lang="en-US" sz="1600" dirty="0">
                <a:solidFill>
                  <a:schemeClr val="bg1">
                    <a:lumMod val="95000"/>
                    <a:lumOff val="5000"/>
                  </a:schemeClr>
                </a:solidFill>
              </a:rPr>
              <a:t> </a:t>
            </a:r>
            <a:r>
              <a:rPr lang="en-US" sz="1600" dirty="0" err="1">
                <a:solidFill>
                  <a:schemeClr val="bg1">
                    <a:lumMod val="95000"/>
                    <a:lumOff val="5000"/>
                  </a:schemeClr>
                </a:solidFill>
              </a:rPr>
              <a:t>zapiši</a:t>
            </a:r>
            <a:r>
              <a:rPr lang="en-US" sz="1600" dirty="0">
                <a:solidFill>
                  <a:schemeClr val="bg1">
                    <a:lumMod val="95000"/>
                    <a:lumOff val="5000"/>
                  </a:schemeClr>
                </a:solidFill>
              </a:rPr>
              <a:t> </a:t>
            </a:r>
            <a:r>
              <a:rPr lang="en-US" sz="1600" dirty="0" err="1">
                <a:solidFill>
                  <a:schemeClr val="bg1">
                    <a:lumMod val="95000"/>
                    <a:lumOff val="5000"/>
                  </a:schemeClr>
                </a:solidFill>
              </a:rPr>
              <a:t>potek</a:t>
            </a:r>
            <a:r>
              <a:rPr lang="en-US" sz="1600" dirty="0">
                <a:solidFill>
                  <a:schemeClr val="bg1">
                    <a:lumMod val="95000"/>
                    <a:lumOff val="5000"/>
                  </a:schemeClr>
                </a:solidFill>
              </a:rPr>
              <a:t> </a:t>
            </a:r>
            <a:r>
              <a:rPr lang="en-US" sz="1600" dirty="0" err="1">
                <a:solidFill>
                  <a:schemeClr val="bg1">
                    <a:lumMod val="95000"/>
                    <a:lumOff val="5000"/>
                  </a:schemeClr>
                </a:solidFill>
              </a:rPr>
              <a:t>dela</a:t>
            </a:r>
            <a:r>
              <a:rPr lang="en-US" sz="1600" dirty="0">
                <a:solidFill>
                  <a:schemeClr val="bg1">
                    <a:lumMod val="95000"/>
                    <a:lumOff val="5000"/>
                  </a:schemeClr>
                </a:solidFill>
              </a:rPr>
              <a:t>, </a:t>
            </a:r>
            <a:r>
              <a:rPr lang="en-US" sz="1600" dirty="0" err="1">
                <a:solidFill>
                  <a:schemeClr val="bg1">
                    <a:lumMod val="95000"/>
                    <a:lumOff val="5000"/>
                  </a:schemeClr>
                </a:solidFill>
              </a:rPr>
              <a:t>nariši</a:t>
            </a:r>
            <a:r>
              <a:rPr lang="en-US" sz="1600" dirty="0">
                <a:solidFill>
                  <a:schemeClr val="bg1">
                    <a:lumMod val="95000"/>
                    <a:lumOff val="5000"/>
                  </a:schemeClr>
                </a:solidFill>
              </a:rPr>
              <a:t> </a:t>
            </a:r>
            <a:r>
              <a:rPr lang="en-US" sz="1600" dirty="0" err="1">
                <a:solidFill>
                  <a:schemeClr val="bg1">
                    <a:lumMod val="95000"/>
                    <a:lumOff val="5000"/>
                  </a:schemeClr>
                </a:solidFill>
              </a:rPr>
              <a:t>skico</a:t>
            </a:r>
            <a:r>
              <a:rPr lang="en-US" sz="1600" dirty="0">
                <a:solidFill>
                  <a:schemeClr val="bg1">
                    <a:lumMod val="95000"/>
                    <a:lumOff val="5000"/>
                  </a:schemeClr>
                </a:solidFill>
              </a:rPr>
              <a:t> </a:t>
            </a:r>
            <a:r>
              <a:rPr lang="en-US" sz="1600" dirty="0" err="1">
                <a:solidFill>
                  <a:schemeClr val="bg1">
                    <a:lumMod val="95000"/>
                    <a:lumOff val="5000"/>
                  </a:schemeClr>
                </a:solidFill>
              </a:rPr>
              <a:t>dela</a:t>
            </a:r>
            <a:r>
              <a:rPr lang="en-US" sz="1600" dirty="0">
                <a:solidFill>
                  <a:schemeClr val="bg1">
                    <a:lumMod val="95000"/>
                    <a:lumOff val="5000"/>
                  </a:schemeClr>
                </a:solidFill>
              </a:rPr>
              <a:t> in </a:t>
            </a:r>
            <a:r>
              <a:rPr lang="en-US" sz="1600" dirty="0" err="1">
                <a:solidFill>
                  <a:schemeClr val="bg1">
                    <a:lumMod val="95000"/>
                    <a:lumOff val="5000"/>
                  </a:schemeClr>
                </a:solidFill>
              </a:rPr>
              <a:t>zapiši</a:t>
            </a:r>
            <a:r>
              <a:rPr lang="en-US" sz="1600" dirty="0">
                <a:solidFill>
                  <a:schemeClr val="bg1">
                    <a:lumMod val="95000"/>
                    <a:lumOff val="5000"/>
                  </a:schemeClr>
                </a:solidFill>
              </a:rPr>
              <a:t> </a:t>
            </a:r>
            <a:r>
              <a:rPr lang="en-US" sz="1600" dirty="0" err="1">
                <a:solidFill>
                  <a:schemeClr val="bg1">
                    <a:lumMod val="95000"/>
                    <a:lumOff val="5000"/>
                  </a:schemeClr>
                </a:solidFill>
              </a:rPr>
              <a:t>rezultate</a:t>
            </a:r>
            <a:r>
              <a:rPr lang="en-US" sz="1600" dirty="0">
                <a:solidFill>
                  <a:schemeClr val="bg1">
                    <a:lumMod val="95000"/>
                    <a:lumOff val="5000"/>
                  </a:schemeClr>
                </a:solidFill>
              </a:rPr>
              <a:t> in </a:t>
            </a:r>
            <a:r>
              <a:rPr lang="en-US" sz="1600" dirty="0" err="1">
                <a:solidFill>
                  <a:schemeClr val="bg1">
                    <a:lumMod val="95000"/>
                    <a:lumOff val="5000"/>
                  </a:schemeClr>
                </a:solidFill>
              </a:rPr>
              <a:t>ugotovitve</a:t>
            </a:r>
            <a:r>
              <a:rPr lang="en-US" sz="1600" dirty="0">
                <a:solidFill>
                  <a:schemeClr val="bg1">
                    <a:lumMod val="95000"/>
                    <a:lumOff val="5000"/>
                  </a:schemeClr>
                </a:solidFill>
              </a:rPr>
              <a:t>. </a:t>
            </a:r>
            <a:r>
              <a:rPr lang="en-US" sz="1600" dirty="0" err="1">
                <a:solidFill>
                  <a:schemeClr val="bg1">
                    <a:lumMod val="95000"/>
                    <a:lumOff val="5000"/>
                  </a:schemeClr>
                </a:solidFill>
              </a:rPr>
              <a:t>Zelo</a:t>
            </a:r>
            <a:r>
              <a:rPr lang="en-US" sz="1600" dirty="0">
                <a:solidFill>
                  <a:schemeClr val="bg1">
                    <a:lumMod val="95000"/>
                    <a:lumOff val="5000"/>
                  </a:schemeClr>
                </a:solidFill>
              </a:rPr>
              <a:t> </a:t>
            </a:r>
            <a:r>
              <a:rPr lang="en-US" sz="1600" dirty="0" err="1">
                <a:solidFill>
                  <a:schemeClr val="bg1">
                    <a:lumMod val="95000"/>
                    <a:lumOff val="5000"/>
                  </a:schemeClr>
                </a:solidFill>
              </a:rPr>
              <a:t>bom</a:t>
            </a:r>
            <a:r>
              <a:rPr lang="en-US" sz="1600" dirty="0">
                <a:solidFill>
                  <a:schemeClr val="bg1">
                    <a:lumMod val="95000"/>
                    <a:lumOff val="5000"/>
                  </a:schemeClr>
                </a:solidFill>
              </a:rPr>
              <a:t> </a:t>
            </a:r>
            <a:r>
              <a:rPr lang="en-US" sz="1600" dirty="0" err="1">
                <a:solidFill>
                  <a:schemeClr val="bg1">
                    <a:lumMod val="95000"/>
                    <a:lumOff val="5000"/>
                  </a:schemeClr>
                </a:solidFill>
              </a:rPr>
              <a:t>vesela</a:t>
            </a:r>
            <a:r>
              <a:rPr lang="en-US" sz="1600" dirty="0">
                <a:solidFill>
                  <a:schemeClr val="bg1">
                    <a:lumMod val="95000"/>
                    <a:lumOff val="5000"/>
                  </a:schemeClr>
                </a:solidFill>
              </a:rPr>
              <a:t> </a:t>
            </a:r>
            <a:r>
              <a:rPr lang="en-US" sz="1600" dirty="0" err="1">
                <a:solidFill>
                  <a:schemeClr val="bg1">
                    <a:lumMod val="95000"/>
                    <a:lumOff val="5000"/>
                  </a:schemeClr>
                </a:solidFill>
              </a:rPr>
              <a:t>tudi</a:t>
            </a:r>
            <a:r>
              <a:rPr lang="en-US" sz="1600" dirty="0">
                <a:solidFill>
                  <a:schemeClr val="bg1">
                    <a:lumMod val="95000"/>
                    <a:lumOff val="5000"/>
                  </a:schemeClr>
                </a:solidFill>
              </a:rPr>
              <a:t> </a:t>
            </a:r>
            <a:r>
              <a:rPr lang="en-US" sz="1600" dirty="0" err="1">
                <a:solidFill>
                  <a:schemeClr val="bg1">
                    <a:lumMod val="95000"/>
                    <a:lumOff val="5000"/>
                  </a:schemeClr>
                </a:solidFill>
              </a:rPr>
              <a:t>kakšne</a:t>
            </a:r>
            <a:r>
              <a:rPr lang="en-US" sz="1600" dirty="0">
                <a:solidFill>
                  <a:schemeClr val="bg1">
                    <a:lumMod val="95000"/>
                    <a:lumOff val="5000"/>
                  </a:schemeClr>
                </a:solidFill>
              </a:rPr>
              <a:t> </a:t>
            </a:r>
            <a:r>
              <a:rPr lang="en-US" sz="1600" dirty="0" err="1">
                <a:solidFill>
                  <a:schemeClr val="bg1">
                    <a:lumMod val="95000"/>
                    <a:lumOff val="5000"/>
                  </a:schemeClr>
                </a:solidFill>
              </a:rPr>
              <a:t>fotografije</a:t>
            </a:r>
            <a:r>
              <a:rPr lang="en-US" sz="1600" dirty="0">
                <a:solidFill>
                  <a:schemeClr val="bg1">
                    <a:lumMod val="95000"/>
                    <a:lumOff val="5000"/>
                  </a:schemeClr>
                </a:solidFill>
              </a:rPr>
              <a:t> </a:t>
            </a:r>
            <a:r>
              <a:rPr lang="en-US" sz="1600" dirty="0" err="1">
                <a:solidFill>
                  <a:schemeClr val="bg1">
                    <a:lumMod val="95000"/>
                    <a:lumOff val="5000"/>
                  </a:schemeClr>
                </a:solidFill>
              </a:rPr>
              <a:t>poskusa</a:t>
            </a:r>
            <a:r>
              <a:rPr lang="en-US" sz="1600" dirty="0">
                <a:solidFill>
                  <a:schemeClr val="bg1">
                    <a:lumMod val="95000"/>
                    <a:lumOff val="5000"/>
                  </a:schemeClr>
                </a:solidFill>
              </a:rPr>
              <a:t>, </a:t>
            </a:r>
            <a:r>
              <a:rPr lang="en-US" sz="1600" dirty="0" err="1">
                <a:solidFill>
                  <a:schemeClr val="bg1">
                    <a:lumMod val="95000"/>
                    <a:lumOff val="5000"/>
                  </a:schemeClr>
                </a:solidFill>
              </a:rPr>
              <a:t>tvojega</a:t>
            </a:r>
            <a:r>
              <a:rPr lang="en-US" sz="1600" dirty="0">
                <a:solidFill>
                  <a:schemeClr val="bg1">
                    <a:lumMod val="95000"/>
                    <a:lumOff val="5000"/>
                  </a:schemeClr>
                </a:solidFill>
              </a:rPr>
              <a:t> </a:t>
            </a:r>
            <a:r>
              <a:rPr lang="en-US" sz="1600" dirty="0" err="1">
                <a:solidFill>
                  <a:schemeClr val="bg1">
                    <a:lumMod val="95000"/>
                    <a:lumOff val="5000"/>
                  </a:schemeClr>
                </a:solidFill>
              </a:rPr>
              <a:t>dela</a:t>
            </a:r>
            <a:r>
              <a:rPr lang="en-US" sz="1600" dirty="0">
                <a:solidFill>
                  <a:schemeClr val="bg1">
                    <a:lumMod val="95000"/>
                    <a:lumOff val="5000"/>
                  </a:schemeClr>
                </a:solidFill>
              </a:rPr>
              <a:t> </a:t>
            </a:r>
            <a:r>
              <a:rPr lang="en-US" sz="1600" dirty="0" err="1">
                <a:solidFill>
                  <a:schemeClr val="bg1">
                    <a:lumMod val="95000"/>
                    <a:lumOff val="5000"/>
                  </a:schemeClr>
                </a:solidFill>
              </a:rPr>
              <a:t>ali</a:t>
            </a:r>
            <a:r>
              <a:rPr lang="en-US" sz="1600" dirty="0">
                <a:solidFill>
                  <a:schemeClr val="bg1">
                    <a:lumMod val="95000"/>
                    <a:lumOff val="5000"/>
                  </a:schemeClr>
                </a:solidFill>
              </a:rPr>
              <a:t> </a:t>
            </a:r>
            <a:r>
              <a:rPr lang="en-US" sz="1600" dirty="0" err="1">
                <a:solidFill>
                  <a:schemeClr val="bg1">
                    <a:lumMod val="95000"/>
                    <a:lumOff val="5000"/>
                  </a:schemeClr>
                </a:solidFill>
              </a:rPr>
              <a:t>rezultata</a:t>
            </a:r>
            <a:r>
              <a:rPr lang="en-US" sz="1600" dirty="0">
                <a:solidFill>
                  <a:schemeClr val="bg1">
                    <a:lumMod val="95000"/>
                    <a:lumOff val="5000"/>
                  </a:schemeClr>
                </a:solidFill>
              </a:rPr>
              <a:t>, </a:t>
            </a:r>
            <a:r>
              <a:rPr lang="en-US" sz="1600" dirty="0" err="1">
                <a:solidFill>
                  <a:schemeClr val="bg1">
                    <a:lumMod val="95000"/>
                    <a:lumOff val="5000"/>
                  </a:schemeClr>
                </a:solidFill>
              </a:rPr>
              <a:t>ki</a:t>
            </a:r>
            <a:r>
              <a:rPr lang="en-US" sz="1600" dirty="0">
                <a:solidFill>
                  <a:schemeClr val="bg1">
                    <a:lumMod val="95000"/>
                    <a:lumOff val="5000"/>
                  </a:schemeClr>
                </a:solidFill>
              </a:rPr>
              <a:t> mi jo </a:t>
            </a:r>
            <a:r>
              <a:rPr lang="en-US" sz="1600" dirty="0" err="1">
                <a:solidFill>
                  <a:schemeClr val="bg1">
                    <a:lumMod val="95000"/>
                    <a:lumOff val="5000"/>
                  </a:schemeClr>
                </a:solidFill>
              </a:rPr>
              <a:t>pošlji</a:t>
            </a:r>
            <a:r>
              <a:rPr lang="en-US" sz="1600" dirty="0">
                <a:solidFill>
                  <a:schemeClr val="bg1">
                    <a:lumMod val="95000"/>
                    <a:lumOff val="5000"/>
                  </a:schemeClr>
                </a:solidFill>
              </a:rPr>
              <a:t> po </a:t>
            </a:r>
            <a:r>
              <a:rPr lang="en-US" sz="1600" dirty="0" err="1">
                <a:solidFill>
                  <a:schemeClr val="bg1">
                    <a:lumMod val="95000"/>
                    <a:lumOff val="5000"/>
                  </a:schemeClr>
                </a:solidFill>
              </a:rPr>
              <a:t>elektronski</a:t>
            </a:r>
            <a:r>
              <a:rPr lang="en-US" sz="1600" dirty="0">
                <a:solidFill>
                  <a:schemeClr val="bg1">
                    <a:lumMod val="95000"/>
                    <a:lumOff val="5000"/>
                  </a:schemeClr>
                </a:solidFill>
              </a:rPr>
              <a:t> </a:t>
            </a:r>
            <a:r>
              <a:rPr lang="en-US" sz="1600" dirty="0" err="1">
                <a:solidFill>
                  <a:schemeClr val="bg1">
                    <a:lumMod val="95000"/>
                    <a:lumOff val="5000"/>
                  </a:schemeClr>
                </a:solidFill>
              </a:rPr>
              <a:t>pošti</a:t>
            </a:r>
            <a:r>
              <a:rPr lang="en-US" sz="1600" dirty="0">
                <a:solidFill>
                  <a:schemeClr val="bg1">
                    <a:lumMod val="95000"/>
                    <a:lumOff val="5000"/>
                  </a:schemeClr>
                </a:solidFill>
              </a:rPr>
              <a:t> (</a:t>
            </a:r>
            <a:r>
              <a:rPr lang="en-US" sz="1600" dirty="0">
                <a:solidFill>
                  <a:schemeClr val="bg1">
                    <a:lumMod val="95000"/>
                    <a:lumOff val="5000"/>
                  </a:schemeClr>
                </a:solidFill>
                <a:hlinkClick r:id="rId2"/>
              </a:rPr>
              <a:t>maja.verhovsek@guest.arnes.si</a:t>
            </a:r>
            <a:r>
              <a:rPr lang="en-US" sz="1600" dirty="0">
                <a:solidFill>
                  <a:schemeClr val="bg1">
                    <a:lumMod val="95000"/>
                    <a:lumOff val="5000"/>
                  </a:schemeClr>
                </a:solidFill>
              </a:rPr>
              <a:t>). </a:t>
            </a:r>
            <a:r>
              <a:rPr lang="sl-SI" sz="1600" dirty="0">
                <a:solidFill>
                  <a:schemeClr val="bg1">
                    <a:lumMod val="95000"/>
                    <a:lumOff val="5000"/>
                  </a:schemeClr>
                </a:solidFill>
              </a:rPr>
              <a:t/>
            </a:r>
            <a:br>
              <a:rPr lang="sl-SI" sz="1600" dirty="0">
                <a:solidFill>
                  <a:schemeClr val="bg1">
                    <a:lumMod val="95000"/>
                    <a:lumOff val="5000"/>
                  </a:schemeClr>
                </a:solidFill>
              </a:rPr>
            </a:br>
            <a:r>
              <a:rPr lang="sl-SI" sz="1600" dirty="0">
                <a:solidFill>
                  <a:schemeClr val="bg1">
                    <a:lumMod val="95000"/>
                    <a:lumOff val="5000"/>
                  </a:schemeClr>
                </a:solidFill>
              </a:rPr>
              <a:t/>
            </a:r>
            <a:br>
              <a:rPr lang="sl-SI" sz="1600" dirty="0">
                <a:solidFill>
                  <a:schemeClr val="bg1">
                    <a:lumMod val="95000"/>
                    <a:lumOff val="5000"/>
                  </a:schemeClr>
                </a:solidFill>
              </a:rPr>
            </a:br>
            <a:r>
              <a:rPr lang="sl-SI" sz="1600" b="1" u="sng" dirty="0">
                <a:solidFill>
                  <a:schemeClr val="bg1">
                    <a:lumMod val="95000"/>
                    <a:lumOff val="5000"/>
                  </a:schemeClr>
                </a:solidFill>
              </a:rPr>
              <a:t>2. URA</a:t>
            </a:r>
            <a:r>
              <a:rPr lang="sl-SI" sz="1600" dirty="0">
                <a:solidFill>
                  <a:schemeClr val="bg1">
                    <a:lumMod val="95000"/>
                    <a:lumOff val="5000"/>
                  </a:schemeClr>
                </a:solidFill>
              </a:rPr>
              <a:t/>
            </a:r>
            <a:br>
              <a:rPr lang="sl-SI" sz="1600" dirty="0">
                <a:solidFill>
                  <a:schemeClr val="bg1">
                    <a:lumMod val="95000"/>
                    <a:lumOff val="5000"/>
                  </a:schemeClr>
                </a:solidFill>
              </a:rPr>
            </a:br>
            <a:r>
              <a:rPr lang="sl-SI" sz="1600" dirty="0">
                <a:solidFill>
                  <a:schemeClr val="bg1">
                    <a:lumMod val="95000"/>
                    <a:lumOff val="5000"/>
                  </a:schemeClr>
                </a:solidFill>
              </a:rPr>
              <a:t>Prepiši ali preriši naloge na naslednji povezavah, zapiši le pravilne rešitve, ki si jih preveri s pomočjo spletne strani.</a:t>
            </a:r>
            <a:r>
              <a:rPr lang="sl-SI" sz="1400" dirty="0">
                <a:solidFill>
                  <a:schemeClr val="bg1">
                    <a:lumMod val="95000"/>
                    <a:lumOff val="5000"/>
                  </a:schemeClr>
                </a:solidFill>
              </a:rPr>
              <a:t/>
            </a:r>
            <a:br>
              <a:rPr lang="sl-SI" sz="1400" dirty="0">
                <a:solidFill>
                  <a:schemeClr val="bg1">
                    <a:lumMod val="95000"/>
                    <a:lumOff val="5000"/>
                  </a:schemeClr>
                </a:solidFill>
              </a:rPr>
            </a:br>
            <a:r>
              <a:rPr lang="en-US" sz="1400" dirty="0">
                <a:hlinkClick r:id="rId3"/>
              </a:rPr>
              <a:t>https://eucbeniki.sio.si/nar6/1543/index6.html</a:t>
            </a:r>
            <a:r>
              <a:rPr lang="sl-SI" sz="1400" dirty="0"/>
              <a:t/>
            </a:r>
            <a:br>
              <a:rPr lang="sl-SI" sz="1400" dirty="0"/>
            </a:br>
            <a:r>
              <a:rPr lang="en-US" sz="1400" dirty="0">
                <a:hlinkClick r:id="rId4"/>
              </a:rPr>
              <a:t>https://eucbeniki.sio.si/nar6/1543/index7.html</a:t>
            </a:r>
            <a:r>
              <a:rPr lang="sl-SI" sz="1400" dirty="0"/>
              <a:t> </a:t>
            </a:r>
            <a:r>
              <a:rPr lang="sl-SI" sz="1400" dirty="0">
                <a:solidFill>
                  <a:srgbClr val="FF0000"/>
                </a:solidFill>
              </a:rPr>
              <a:t>(nal. 6, 7)</a:t>
            </a:r>
            <a:r>
              <a:rPr lang="sl-SI" sz="1400" dirty="0"/>
              <a:t/>
            </a:r>
            <a:br>
              <a:rPr lang="sl-SI" sz="1400" dirty="0"/>
            </a:br>
            <a:r>
              <a:rPr lang="en-US" sz="1400" dirty="0">
                <a:hlinkClick r:id="rId5"/>
              </a:rPr>
              <a:t>https://eucbeniki.sio.si/nar6/1547/index9.html</a:t>
            </a:r>
            <a:r>
              <a:rPr lang="sl-SI" sz="1400" dirty="0"/>
              <a:t> </a:t>
            </a:r>
            <a:r>
              <a:rPr lang="sl-SI" sz="1400" dirty="0">
                <a:solidFill>
                  <a:srgbClr val="FF0000"/>
                </a:solidFill>
              </a:rPr>
              <a:t>(nal. 1, 2) </a:t>
            </a:r>
            <a:r>
              <a:rPr lang="sl-SI" sz="1400" dirty="0"/>
              <a:t>(</a:t>
            </a:r>
            <a:br>
              <a:rPr lang="sl-SI" sz="1400" dirty="0"/>
            </a:br>
            <a:r>
              <a:rPr lang="en-US" sz="1400" dirty="0">
                <a:hlinkClick r:id="rId6"/>
              </a:rPr>
              <a:t>https://eucbeniki.sio.si/nar6/1547/index10.html</a:t>
            </a:r>
            <a:r>
              <a:rPr lang="sl-SI" sz="1400" dirty="0"/>
              <a:t> </a:t>
            </a:r>
            <a:r>
              <a:rPr lang="sl-SI" sz="1400" dirty="0">
                <a:solidFill>
                  <a:srgbClr val="FF0000"/>
                </a:solidFill>
              </a:rPr>
              <a:t>(nal. 4, 5)</a:t>
            </a:r>
            <a:br>
              <a:rPr lang="sl-SI" sz="1400" dirty="0">
                <a:solidFill>
                  <a:srgbClr val="FF0000"/>
                </a:solidFill>
              </a:rPr>
            </a:br>
            <a:r>
              <a:rPr lang="en-US" sz="1400" dirty="0">
                <a:hlinkClick r:id="rId7"/>
              </a:rPr>
              <a:t>https://eucbeniki.sio.si/nar6/1547/index11.html</a:t>
            </a:r>
            <a:r>
              <a:rPr lang="sl-SI" sz="1400" dirty="0"/>
              <a:t> </a:t>
            </a:r>
            <a:r>
              <a:rPr lang="sl-SI" sz="1400" dirty="0">
                <a:solidFill>
                  <a:srgbClr val="FF0000"/>
                </a:solidFill>
              </a:rPr>
              <a:t>(nal. 7)</a:t>
            </a:r>
            <a:endParaRPr lang="en-US" sz="1400" dirty="0">
              <a:solidFill>
                <a:srgbClr val="FF0000"/>
              </a:solidFill>
            </a:endParaRPr>
          </a:p>
        </p:txBody>
      </p:sp>
    </p:spTree>
    <p:extLst>
      <p:ext uri="{BB962C8B-B14F-4D97-AF65-F5344CB8AC3E}">
        <p14:creationId xmlns:p14="http://schemas.microsoft.com/office/powerpoint/2010/main" val="206766488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49A07-28C9-4DF0-8C2F-18FDAC519941}"/>
              </a:ext>
            </a:extLst>
          </p:cNvPr>
          <p:cNvSpPr>
            <a:spLocks noGrp="1"/>
          </p:cNvSpPr>
          <p:nvPr>
            <p:ph type="ctrTitle"/>
          </p:nvPr>
        </p:nvSpPr>
        <p:spPr>
          <a:xfrm>
            <a:off x="1524000" y="1122363"/>
            <a:ext cx="9144000" cy="2387600"/>
          </a:xfrm>
        </p:spPr>
        <p:txBody>
          <a:bodyPr/>
          <a:lstStyle/>
          <a:p>
            <a:endParaRPr lang="en-US"/>
          </a:p>
        </p:txBody>
      </p:sp>
      <p:sp>
        <p:nvSpPr>
          <p:cNvPr id="3" name="Subtitle 2">
            <a:extLst>
              <a:ext uri="{FF2B5EF4-FFF2-40B4-BE49-F238E27FC236}">
                <a16:creationId xmlns:a16="http://schemas.microsoft.com/office/drawing/2014/main" id="{DA0744E6-6C70-4627-81A7-E45E02C76925}"/>
              </a:ext>
            </a:extLst>
          </p:cNvPr>
          <p:cNvSpPr>
            <a:spLocks noGrp="1"/>
          </p:cNvSpPr>
          <p:nvPr>
            <p:ph type="subTitle" idx="1"/>
          </p:nvPr>
        </p:nvSpPr>
        <p:spPr>
          <a:xfrm>
            <a:off x="1524000" y="3602038"/>
            <a:ext cx="9144000" cy="1655762"/>
          </a:xfrm>
        </p:spPr>
        <p:txBody>
          <a:bodyPr/>
          <a:lstStyle/>
          <a:p>
            <a:endParaRPr lang="en-US"/>
          </a:p>
        </p:txBody>
      </p:sp>
      <p:pic>
        <p:nvPicPr>
          <p:cNvPr id="4" name="Picture 3">
            <a:extLst>
              <a:ext uri="{FF2B5EF4-FFF2-40B4-BE49-F238E27FC236}">
                <a16:creationId xmlns:a16="http://schemas.microsoft.com/office/drawing/2014/main" id="{7FE7D639-2E2E-4EF8-B0DE-7D3C6D894D58}"/>
              </a:ext>
            </a:extLst>
          </p:cNvPr>
          <p:cNvPicPr/>
          <p:nvPr/>
        </p:nvPicPr>
        <p:blipFill>
          <a:blip r:embed="rId2"/>
          <a:stretch>
            <a:fillRect/>
          </a:stretch>
        </p:blipFill>
        <p:spPr>
          <a:xfrm>
            <a:off x="167053" y="0"/>
            <a:ext cx="5764823" cy="6764215"/>
          </a:xfrm>
          <a:prstGeom prst="rect">
            <a:avLst/>
          </a:prstGeom>
        </p:spPr>
      </p:pic>
      <p:pic>
        <p:nvPicPr>
          <p:cNvPr id="5" name="Picture 4">
            <a:extLst>
              <a:ext uri="{FF2B5EF4-FFF2-40B4-BE49-F238E27FC236}">
                <a16:creationId xmlns:a16="http://schemas.microsoft.com/office/drawing/2014/main" id="{65B3196F-02C5-4867-BE33-71AF83FFCABC}"/>
              </a:ext>
            </a:extLst>
          </p:cNvPr>
          <p:cNvPicPr/>
          <p:nvPr/>
        </p:nvPicPr>
        <p:blipFill>
          <a:blip r:embed="rId3"/>
          <a:stretch>
            <a:fillRect/>
          </a:stretch>
        </p:blipFill>
        <p:spPr>
          <a:xfrm>
            <a:off x="5756031" y="1090612"/>
            <a:ext cx="6268916" cy="1746373"/>
          </a:xfrm>
          <a:prstGeom prst="rect">
            <a:avLst/>
          </a:prstGeom>
        </p:spPr>
      </p:pic>
      <p:pic>
        <p:nvPicPr>
          <p:cNvPr id="1026" name="Picture 2" descr="Rezultat iskanja slik za vprašaj clip">
            <a:extLst>
              <a:ext uri="{FF2B5EF4-FFF2-40B4-BE49-F238E27FC236}">
                <a16:creationId xmlns:a16="http://schemas.microsoft.com/office/drawing/2014/main" id="{E7BA58BD-E654-4C22-8E9A-A529663EC1C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8823" y="2550607"/>
            <a:ext cx="2381250" cy="350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2811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EC468-D22B-4846-8938-C5B855CCA8F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A80B875-024C-47C5-BCA5-17DC494C28F9}"/>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CE9FB7F3-1680-4CA6-80EB-D699E936068D}"/>
              </a:ext>
            </a:extLst>
          </p:cNvPr>
          <p:cNvPicPr>
            <a:picLocks noChangeAspect="1"/>
          </p:cNvPicPr>
          <p:nvPr/>
        </p:nvPicPr>
        <p:blipFill>
          <a:blip r:embed="rId2"/>
          <a:stretch>
            <a:fillRect/>
          </a:stretch>
        </p:blipFill>
        <p:spPr>
          <a:xfrm>
            <a:off x="499381" y="250318"/>
            <a:ext cx="8299841" cy="5926645"/>
          </a:xfrm>
          <a:prstGeom prst="rect">
            <a:avLst/>
          </a:prstGeom>
        </p:spPr>
      </p:pic>
      <p:pic>
        <p:nvPicPr>
          <p:cNvPr id="2050" name="Picture 2" descr="Rezultat iskanja slik za vprašaj clip">
            <a:extLst>
              <a:ext uri="{FF2B5EF4-FFF2-40B4-BE49-F238E27FC236}">
                <a16:creationId xmlns:a16="http://schemas.microsoft.com/office/drawing/2014/main" id="{B056BDAE-78E4-4A88-AFF3-0B4CB10869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99222" y="2283069"/>
            <a:ext cx="2245309" cy="229186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56903BA1-7029-46F3-BEE6-DEB686C4BE60}"/>
              </a:ext>
            </a:extLst>
          </p:cNvPr>
          <p:cNvSpPr/>
          <p:nvPr/>
        </p:nvSpPr>
        <p:spPr>
          <a:xfrm>
            <a:off x="3999244" y="5375868"/>
            <a:ext cx="4561952" cy="502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09A1733B-D95A-4E9C-A945-C1698F894FB4}"/>
              </a:ext>
            </a:extLst>
          </p:cNvPr>
          <p:cNvSpPr/>
          <p:nvPr/>
        </p:nvSpPr>
        <p:spPr>
          <a:xfrm>
            <a:off x="3999244" y="5375868"/>
            <a:ext cx="4561952" cy="50241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A7A31594-5748-409D-8CFD-735BCDD684A7}"/>
              </a:ext>
            </a:extLst>
          </p:cNvPr>
          <p:cNvSpPr/>
          <p:nvPr/>
        </p:nvSpPr>
        <p:spPr>
          <a:xfrm>
            <a:off x="723481" y="5727560"/>
            <a:ext cx="793820" cy="3114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4309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95A14-7B82-4577-985F-68F7AEB98D1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03F848A-F60B-43CA-8CF8-AEA0AAF862E2}"/>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C047DE33-FC37-4FDE-930B-2AA9C252A5FD}"/>
              </a:ext>
            </a:extLst>
          </p:cNvPr>
          <p:cNvPicPr>
            <a:picLocks noChangeAspect="1"/>
          </p:cNvPicPr>
          <p:nvPr/>
        </p:nvPicPr>
        <p:blipFill>
          <a:blip r:embed="rId2"/>
          <a:stretch>
            <a:fillRect/>
          </a:stretch>
        </p:blipFill>
        <p:spPr>
          <a:xfrm>
            <a:off x="95982" y="149103"/>
            <a:ext cx="6000018" cy="6648372"/>
          </a:xfrm>
          <a:prstGeom prst="rect">
            <a:avLst/>
          </a:prstGeom>
        </p:spPr>
      </p:pic>
      <p:pic>
        <p:nvPicPr>
          <p:cNvPr id="3074" name="Picture 2" descr="Rezultat iskanja slik za vprašaj clip">
            <a:extLst>
              <a:ext uri="{FF2B5EF4-FFF2-40B4-BE49-F238E27FC236}">
                <a16:creationId xmlns:a16="http://schemas.microsoft.com/office/drawing/2014/main" id="{D110FE59-8423-4DDC-85F7-75DB8DB931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6958" y="1690688"/>
            <a:ext cx="2910254" cy="3880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6639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3348C-AE0F-4A3F-8950-CA05F9B25BF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D42B1CB-EFE2-44DD-9D21-417E81748987}"/>
              </a:ext>
            </a:extLst>
          </p:cNvPr>
          <p:cNvSpPr>
            <a:spLocks noGrp="1"/>
          </p:cNvSpPr>
          <p:nvPr>
            <p:ph idx="1"/>
          </p:nvPr>
        </p:nvSpPr>
        <p:spPr/>
        <p:txBody>
          <a:bodyPr/>
          <a:lstStyle/>
          <a:p>
            <a:endParaRPr lang="en-US" dirty="0"/>
          </a:p>
        </p:txBody>
      </p:sp>
      <p:pic>
        <p:nvPicPr>
          <p:cNvPr id="4" name="Picture 3">
            <a:extLst>
              <a:ext uri="{FF2B5EF4-FFF2-40B4-BE49-F238E27FC236}">
                <a16:creationId xmlns:a16="http://schemas.microsoft.com/office/drawing/2014/main" id="{0E755854-16BD-446F-9175-D28C42568D64}"/>
              </a:ext>
            </a:extLst>
          </p:cNvPr>
          <p:cNvPicPr>
            <a:picLocks noChangeAspect="1"/>
          </p:cNvPicPr>
          <p:nvPr/>
        </p:nvPicPr>
        <p:blipFill>
          <a:blip r:embed="rId2"/>
          <a:stretch>
            <a:fillRect/>
          </a:stretch>
        </p:blipFill>
        <p:spPr>
          <a:xfrm>
            <a:off x="0" y="-72045"/>
            <a:ext cx="5340594" cy="6564920"/>
          </a:xfrm>
          <a:prstGeom prst="rect">
            <a:avLst/>
          </a:prstGeom>
        </p:spPr>
      </p:pic>
      <p:pic>
        <p:nvPicPr>
          <p:cNvPr id="5" name="Picture 4">
            <a:extLst>
              <a:ext uri="{FF2B5EF4-FFF2-40B4-BE49-F238E27FC236}">
                <a16:creationId xmlns:a16="http://schemas.microsoft.com/office/drawing/2014/main" id="{61952D6F-B17A-4E3C-AA97-9DD79F87FF64}"/>
              </a:ext>
            </a:extLst>
          </p:cNvPr>
          <p:cNvPicPr>
            <a:picLocks noChangeAspect="1"/>
          </p:cNvPicPr>
          <p:nvPr/>
        </p:nvPicPr>
        <p:blipFill>
          <a:blip r:embed="rId3"/>
          <a:stretch>
            <a:fillRect/>
          </a:stretch>
        </p:blipFill>
        <p:spPr>
          <a:xfrm>
            <a:off x="326840" y="6443694"/>
            <a:ext cx="4426134" cy="335631"/>
          </a:xfrm>
          <a:prstGeom prst="rect">
            <a:avLst/>
          </a:prstGeom>
        </p:spPr>
      </p:pic>
      <p:pic>
        <p:nvPicPr>
          <p:cNvPr id="4098" name="Picture 2" descr="Rezultat iskanja slik za vprašaj clip">
            <a:extLst>
              <a:ext uri="{FF2B5EF4-FFF2-40B4-BE49-F238E27FC236}">
                <a16:creationId xmlns:a16="http://schemas.microsoft.com/office/drawing/2014/main" id="{C41AD3BD-166F-4D1F-9FC8-7A8D754FB97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81092" y="681037"/>
            <a:ext cx="3704492" cy="37044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0598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570E27-0EA8-4002-815F-A913E16E1EF6}"/>
              </a:ext>
            </a:extLst>
          </p:cNvPr>
          <p:cNvSpPr>
            <a:spLocks noGrp="1"/>
          </p:cNvSpPr>
          <p:nvPr>
            <p:ph idx="1"/>
          </p:nvPr>
        </p:nvSpPr>
        <p:spPr>
          <a:xfrm>
            <a:off x="805543" y="2871982"/>
            <a:ext cx="4558309" cy="3181684"/>
          </a:xfrm>
        </p:spPr>
        <p:txBody>
          <a:bodyPr anchor="t">
            <a:normAutofit/>
          </a:bodyPr>
          <a:lstStyle/>
          <a:p>
            <a:pPr marL="0" indent="0">
              <a:buNone/>
            </a:pPr>
            <a:r>
              <a:rPr lang="sl-SI" dirty="0"/>
              <a:t>Verjamem, da je bilo delo zanimivo ter da si bil uspešen!</a:t>
            </a:r>
            <a:endParaRPr lang="en-US" dirty="0"/>
          </a:p>
        </p:txBody>
      </p:sp>
      <p:sp>
        <p:nvSpPr>
          <p:cNvPr id="75" name="Oval 74">
            <a:extLst>
              <a:ext uri="{FF2B5EF4-FFF2-40B4-BE49-F238E27FC236}">
                <a16:creationId xmlns:a16="http://schemas.microsoft.com/office/drawing/2014/main" id="{C99A8FB7-A79B-4BC9-9D56-B79587F6AA3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04761" y="2650637"/>
            <a:ext cx="3118104" cy="3118104"/>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7" name="Freeform: Shape 76">
            <a:extLst>
              <a:ext uri="{FF2B5EF4-FFF2-40B4-BE49-F238E27FC236}">
                <a16:creationId xmlns:a16="http://schemas.microsoft.com/office/drawing/2014/main" id="{B23893E2-3349-46D7-A7AA-B9E447957F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96859" y="0"/>
            <a:ext cx="4198060" cy="3650200"/>
          </a:xfrm>
          <a:custGeom>
            <a:avLst/>
            <a:gdLst>
              <a:gd name="connsiteX0" fmla="*/ 262846 w 4198060"/>
              <a:gd name="connsiteY0" fmla="*/ 0 h 3650200"/>
              <a:gd name="connsiteX1" fmla="*/ 4198060 w 4198060"/>
              <a:gd name="connsiteY1" fmla="*/ 0 h 3650200"/>
              <a:gd name="connsiteX2" fmla="*/ 4198060 w 4198060"/>
              <a:gd name="connsiteY2" fmla="*/ 3021648 h 3650200"/>
              <a:gd name="connsiteX3" fmla="*/ 4142653 w 4198060"/>
              <a:gd name="connsiteY3" fmla="*/ 3072005 h 3650200"/>
              <a:gd name="connsiteX4" fmla="*/ 2532040 w 4198060"/>
              <a:gd name="connsiteY4" fmla="*/ 3650200 h 3650200"/>
              <a:gd name="connsiteX5" fmla="*/ 0 w 4198060"/>
              <a:gd name="connsiteY5" fmla="*/ 1118160 h 3650200"/>
              <a:gd name="connsiteX6" fmla="*/ 198981 w 4198060"/>
              <a:gd name="connsiteY6" fmla="*/ 132576 h 365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98060" h="3650200">
                <a:moveTo>
                  <a:pt x="262846" y="0"/>
                </a:moveTo>
                <a:lnTo>
                  <a:pt x="4198060" y="0"/>
                </a:lnTo>
                <a:lnTo>
                  <a:pt x="4198060" y="3021648"/>
                </a:lnTo>
                <a:lnTo>
                  <a:pt x="4142653" y="3072005"/>
                </a:lnTo>
                <a:cubicBezTo>
                  <a:pt x="3704967" y="3433216"/>
                  <a:pt x="3143843" y="3650200"/>
                  <a:pt x="2532040" y="3650200"/>
                </a:cubicBezTo>
                <a:cubicBezTo>
                  <a:pt x="1133633" y="3650200"/>
                  <a:pt x="0" y="2516567"/>
                  <a:pt x="0" y="1118160"/>
                </a:cubicBezTo>
                <a:cubicBezTo>
                  <a:pt x="0" y="768558"/>
                  <a:pt x="70852" y="435505"/>
                  <a:pt x="198981" y="132576"/>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126" name="Picture 6" descr="Rezultat iskanja slik za vprašaj clip">
            <a:extLst>
              <a:ext uri="{FF2B5EF4-FFF2-40B4-BE49-F238E27FC236}">
                <a16:creationId xmlns:a16="http://schemas.microsoft.com/office/drawing/2014/main" id="{546921F0-A24A-4375-BC4A-7AAB31AB534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0284" r="-3" b="17845"/>
          <a:stretch/>
        </p:blipFill>
        <p:spPr bwMode="auto">
          <a:xfrm>
            <a:off x="5969353" y="2815228"/>
            <a:ext cx="2788920" cy="2788920"/>
          </a:xfrm>
          <a:custGeom>
            <a:avLst/>
            <a:gdLst/>
            <a:ahLst/>
            <a:cxnLst/>
            <a:rect l="l" t="t" r="r" b="b"/>
            <a:pathLst>
              <a:path w="2880360" h="2880360">
                <a:moveTo>
                  <a:pt x="1440180" y="0"/>
                </a:moveTo>
                <a:cubicBezTo>
                  <a:pt x="2235569" y="0"/>
                  <a:pt x="2880360" y="644791"/>
                  <a:pt x="2880360" y="1440180"/>
                </a:cubicBezTo>
                <a:cubicBezTo>
                  <a:pt x="2880360" y="2235569"/>
                  <a:pt x="2235569" y="2880360"/>
                  <a:pt x="1440180" y="2880360"/>
                </a:cubicBezTo>
                <a:cubicBezTo>
                  <a:pt x="644791" y="2880360"/>
                  <a:pt x="0" y="2235569"/>
                  <a:pt x="0" y="1440180"/>
                </a:cubicBezTo>
                <a:cubicBezTo>
                  <a:pt x="0" y="644791"/>
                  <a:pt x="644791" y="0"/>
                  <a:pt x="1440180" y="0"/>
                </a:cubicBezTo>
                <a:close/>
              </a:path>
            </a:pathLst>
          </a:custGeom>
          <a:noFill/>
          <a:extLst>
            <a:ext uri="{909E8E84-426E-40DD-AFC4-6F175D3DCCD1}">
              <a14:hiddenFill xmlns:a14="http://schemas.microsoft.com/office/drawing/2010/main">
                <a:solidFill>
                  <a:srgbClr val="FFFFFF"/>
                </a:solidFill>
              </a14:hiddenFill>
            </a:ext>
          </a:extLst>
        </p:spPr>
      </p:pic>
      <p:pic>
        <p:nvPicPr>
          <p:cNvPr id="5124" name="Picture 4" descr="Rezultat iskanja slik za vprašaj clip">
            <a:extLst>
              <a:ext uri="{FF2B5EF4-FFF2-40B4-BE49-F238E27FC236}">
                <a16:creationId xmlns:a16="http://schemas.microsoft.com/office/drawing/2014/main" id="{AF3DE35B-D272-4518-B738-90AB9B6DEC2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3677" r="-1" b="25344"/>
          <a:stretch/>
        </p:blipFill>
        <p:spPr bwMode="auto">
          <a:xfrm>
            <a:off x="8160603" y="2"/>
            <a:ext cx="4034316" cy="3486455"/>
          </a:xfrm>
          <a:custGeom>
            <a:avLst/>
            <a:gdLst/>
            <a:ahLst/>
            <a:cxnLst/>
            <a:rect l="l" t="t" r="r" b="b"/>
            <a:pathLst>
              <a:path w="4034316" h="3486455">
                <a:moveTo>
                  <a:pt x="280681" y="0"/>
                </a:moveTo>
                <a:lnTo>
                  <a:pt x="4034316" y="0"/>
                </a:lnTo>
                <a:lnTo>
                  <a:pt x="4034316" y="2800630"/>
                </a:lnTo>
                <a:lnTo>
                  <a:pt x="3874752" y="2945652"/>
                </a:lnTo>
                <a:cubicBezTo>
                  <a:pt x="3465371" y="3283503"/>
                  <a:pt x="2940535" y="3486455"/>
                  <a:pt x="2368296" y="3486455"/>
                </a:cubicBezTo>
                <a:cubicBezTo>
                  <a:pt x="1060322" y="3486455"/>
                  <a:pt x="0" y="2426133"/>
                  <a:pt x="0" y="1118159"/>
                </a:cubicBezTo>
                <a:cubicBezTo>
                  <a:pt x="0" y="791166"/>
                  <a:pt x="66270" y="479650"/>
                  <a:pt x="186113" y="196311"/>
                </a:cubicBezTo>
                <a:close/>
              </a:path>
            </a:pathLst>
          </a:custGeom>
          <a:noFill/>
          <a:extLst>
            <a:ext uri="{909E8E84-426E-40DD-AFC4-6F175D3DCCD1}">
              <a14:hiddenFill xmlns:a14="http://schemas.microsoft.com/office/drawing/2010/main">
                <a:solidFill>
                  <a:srgbClr val="FFFFFF"/>
                </a:solidFill>
              </a14:hiddenFill>
            </a:ext>
          </a:extLst>
        </p:spPr>
      </p:pic>
      <p:sp>
        <p:nvSpPr>
          <p:cNvPr id="79" name="Freeform: Shape 78">
            <a:extLst>
              <a:ext uri="{FF2B5EF4-FFF2-40B4-BE49-F238E27FC236}">
                <a16:creationId xmlns:a16="http://schemas.microsoft.com/office/drawing/2014/main" id="{2B7592FE-10D1-4664-B623-353F47C8DF7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88132" y="4032250"/>
            <a:ext cx="3303868" cy="2825750"/>
          </a:xfrm>
          <a:custGeom>
            <a:avLst/>
            <a:gdLst>
              <a:gd name="connsiteX0" fmla="*/ 1888600 w 3303868"/>
              <a:gd name="connsiteY0" fmla="*/ 0 h 2825750"/>
              <a:gd name="connsiteX1" fmla="*/ 3224042 w 3303868"/>
              <a:gd name="connsiteY1" fmla="*/ 553158 h 2825750"/>
              <a:gd name="connsiteX2" fmla="*/ 3303868 w 3303868"/>
              <a:gd name="connsiteY2" fmla="*/ 640989 h 2825750"/>
              <a:gd name="connsiteX3" fmla="*/ 3303868 w 3303868"/>
              <a:gd name="connsiteY3" fmla="*/ 2825750 h 2825750"/>
              <a:gd name="connsiteX4" fmla="*/ 250380 w 3303868"/>
              <a:gd name="connsiteY4" fmla="*/ 2825750 h 2825750"/>
              <a:gd name="connsiteX5" fmla="*/ 227944 w 3303868"/>
              <a:gd name="connsiteY5" fmla="*/ 2788819 h 2825750"/>
              <a:gd name="connsiteX6" fmla="*/ 0 w 3303868"/>
              <a:gd name="connsiteY6" fmla="*/ 1888600 h 2825750"/>
              <a:gd name="connsiteX7" fmla="*/ 1888600 w 3303868"/>
              <a:gd name="connsiteY7" fmla="*/ 0 h 2825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3868" h="2825750">
                <a:moveTo>
                  <a:pt x="1888600" y="0"/>
                </a:moveTo>
                <a:cubicBezTo>
                  <a:pt x="2410123" y="0"/>
                  <a:pt x="2882273" y="211389"/>
                  <a:pt x="3224042" y="553158"/>
                </a:cubicBezTo>
                <a:lnTo>
                  <a:pt x="3303868" y="640989"/>
                </a:lnTo>
                <a:lnTo>
                  <a:pt x="3303868" y="2825750"/>
                </a:lnTo>
                <a:lnTo>
                  <a:pt x="250380" y="2825750"/>
                </a:lnTo>
                <a:lnTo>
                  <a:pt x="227944" y="2788819"/>
                </a:lnTo>
                <a:cubicBezTo>
                  <a:pt x="82574" y="2521217"/>
                  <a:pt x="0" y="2214552"/>
                  <a:pt x="0" y="1888600"/>
                </a:cubicBezTo>
                <a:cubicBezTo>
                  <a:pt x="0" y="845555"/>
                  <a:pt x="845555" y="0"/>
                  <a:pt x="1888600"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122" name="Picture 2" descr="Rezultat iskanja slik za vprašaj clip">
            <a:extLst>
              <a:ext uri="{FF2B5EF4-FFF2-40B4-BE49-F238E27FC236}">
                <a16:creationId xmlns:a16="http://schemas.microsoft.com/office/drawing/2014/main" id="{FEF0EBFD-597C-4BB2-80BE-9118743FE024}"/>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1290" r="-4" b="5040"/>
          <a:stretch/>
        </p:blipFill>
        <p:spPr bwMode="auto">
          <a:xfrm>
            <a:off x="9053088" y="4197217"/>
            <a:ext cx="3138912" cy="2660795"/>
          </a:xfrm>
          <a:custGeom>
            <a:avLst/>
            <a:gdLst/>
            <a:ahLst/>
            <a:cxnLst/>
            <a:rect l="l" t="t" r="r" b="b"/>
            <a:pathLst>
              <a:path w="3138912" h="2660795">
                <a:moveTo>
                  <a:pt x="1723644" y="0"/>
                </a:moveTo>
                <a:cubicBezTo>
                  <a:pt x="2259111" y="0"/>
                  <a:pt x="2737550" y="244172"/>
                  <a:pt x="3053691" y="627247"/>
                </a:cubicBezTo>
                <a:lnTo>
                  <a:pt x="3138912" y="741211"/>
                </a:lnTo>
                <a:lnTo>
                  <a:pt x="3138912" y="2660795"/>
                </a:lnTo>
                <a:lnTo>
                  <a:pt x="278239" y="2660795"/>
                </a:lnTo>
                <a:lnTo>
                  <a:pt x="208035" y="2545235"/>
                </a:lnTo>
                <a:cubicBezTo>
                  <a:pt x="75362" y="2301006"/>
                  <a:pt x="0" y="2021126"/>
                  <a:pt x="0" y="1723644"/>
                </a:cubicBezTo>
                <a:cubicBezTo>
                  <a:pt x="0" y="771702"/>
                  <a:pt x="771702" y="0"/>
                  <a:pt x="1723644" y="0"/>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7968937"/>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279</Words>
  <Application>Microsoft Office PowerPoint</Application>
  <PresentationFormat>Širokozaslonsko</PresentationFormat>
  <Paragraphs>2</Paragraphs>
  <Slides>6</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6</vt:i4>
      </vt:variant>
    </vt:vector>
  </HeadingPairs>
  <TitlesOfParts>
    <vt:vector size="10" baseType="lpstr">
      <vt:lpstr>Arial</vt:lpstr>
      <vt:lpstr>Calibri</vt:lpstr>
      <vt:lpstr>Calibri Light</vt:lpstr>
      <vt:lpstr>Office Theme</vt:lpstr>
      <vt:lpstr>DELO NA DALJAVO  3. teden (30. 3. – 3. 4.)  NARAVOSLOVJE 6  Draga šestošolka, šestošolec!  Pred nami še en teden, ki ga bomo preživeli v domačih stanovanjih. Verjamem, da že marsikdo pogreša šolske klopi, druženje med odmori in klepet s sošolci. Tudi sama bi čas raje preživljala z vami v učilnici, kot da vam zapisujem te besede preko računalnika.  Tvoje delo v tem tednu pa bo nekoliko drugačno.   1. URA Najprej si preberi navodila na naslednjih dsrnicah, ki opisujejo krajše poskuse, ki se navezujejo na obravnavano tematiko. Izberi si enega (vsaj enega, lahko pa več) in ga izvedi (verjamem, da pri zbiranju materiala ne boš imel težav). V zvezek zapiši naslov poskusa, s svojimi besedami zapiši potek dela, nariši skico dela in zapiši rezultate in ugotovitve. Zelo bom vesela tudi kakšne fotografije poskusa, tvojega dela ali rezultata, ki mi jo pošlji po elektronski pošti (maja.verhovsek@guest.arnes.si).   2. URA Prepiši ali preriši naloge na naslednji povezavah, zapiši le pravilne rešitve, ki si jih preveri s pomočjo spletne strani. https://eucbeniki.sio.si/nar6/1543/index6.html https://eucbeniki.sio.si/nar6/1543/index7.html (nal. 6, 7) https://eucbeniki.sio.si/nar6/1547/index9.html (nal. 1, 2) ( https://eucbeniki.sio.si/nar6/1547/index10.html (nal. 4, 5) https://eucbeniki.sio.si/nar6/1547/index11.html (nal. 7)</vt:lpstr>
      <vt:lpstr>PowerPointova predstavitev</vt:lpstr>
      <vt:lpstr>PowerPointova predstavitev</vt:lpstr>
      <vt:lpstr>PowerPointova predstavitev</vt:lpstr>
      <vt:lpstr>PowerPointova predstavitev</vt:lpstr>
      <vt:lpstr>PowerPointova predstavitev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DELO NA DALJAVO  3. teden (30. 3. – 3. 4.)  NARAVOSLOVJE 6  Draga šestošolka, šestošolec!  Pred nami še en teden, ki ga bomo preživeli v domačih stanovanjih. Verjamem, da že marsikdo pogreša šolske klopi, druženje med odmori in klepet s sošolci. Tudi sama bi čas raje preživljala z vami v učilnici, kot da vam zapisujem te besede preko računalnika.  Tvoje delo v tem tednu pa bo nekoliko drugačno.   1. URA Najprej si preberi navodila na naslednjih dsrnicah, ki opisujejo krajše poskuse, ki se navezujejo na obravnavano tematiko. Izberi si enega (vsaj enega, lahko pa več) in ga izvedi (verjamem, da pri zbiranju materiala ne boš imel težav). V zvezek zapiši naslov poskusa, s svojimi besedami zapiši potek dela, nariši skico dela in zapiši rezultate in ugotovitve. Zelo bom vesela tudi kakšne fotografije poskusa, tvojega dela ali rezultata, ki mi jo pošlji po elektronski pošti (maja.verhovsek@guest.arnes.si).   2. URA Prepiši ali preriši naloge na naslednji povezavah, zapiši le pravilne rešitve, ki si jih preveri s pomočjo spletne strani. https://eucbeniki.sio.si/nar6/1543/index6.html https://eucbeniki.sio.si/nar6/1543/index7.html https://eucbeniki.sio.si/nar6/1547/index9.html (nal. 1, 2) ( https://eucbeniki.sio.si/nar6/1547/index10.html (nal. 4, 5) https://eucbeniki.sio.si/nar6/1547/index11.html</dc:title>
  <dc:creator>Dejan Kostajnšek</dc:creator>
  <cp:lastModifiedBy>Marjetka Novak</cp:lastModifiedBy>
  <cp:revision>2</cp:revision>
  <dcterms:created xsi:type="dcterms:W3CDTF">2020-03-24T22:28:18Z</dcterms:created>
  <dcterms:modified xsi:type="dcterms:W3CDTF">2020-03-29T03:49:23Z</dcterms:modified>
</cp:coreProperties>
</file>