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BAE169-AE9C-47E3-9D5B-D5FA307ABFDF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sl-SI"/>
        </a:p>
      </dgm:t>
    </dgm:pt>
    <dgm:pt modelId="{CC0EA1D1-AAA9-41C8-A748-99D414E1B886}">
      <dgm:prSet phldrT="[besedilo]" custT="1"/>
      <dgm:spPr/>
      <dgm:t>
        <a:bodyPr/>
        <a:lstStyle/>
        <a:p>
          <a:r>
            <a:rPr lang="sl-SI" sz="6600" b="1" dirty="0" smtClean="0">
              <a:solidFill>
                <a:schemeClr val="tx1"/>
              </a:solidFill>
            </a:rPr>
            <a:t>OZN</a:t>
          </a:r>
          <a:endParaRPr lang="sl-SI" sz="6600" b="1" dirty="0">
            <a:solidFill>
              <a:schemeClr val="tx1"/>
            </a:solidFill>
          </a:endParaRPr>
        </a:p>
      </dgm:t>
    </dgm:pt>
    <dgm:pt modelId="{DECFAC6A-A337-4892-97DB-249BE388642F}" type="parTrans" cxnId="{243A23B1-FF81-458C-9524-3EFE065F4BCE}">
      <dgm:prSet/>
      <dgm:spPr/>
      <dgm:t>
        <a:bodyPr/>
        <a:lstStyle/>
        <a:p>
          <a:endParaRPr lang="sl-SI"/>
        </a:p>
      </dgm:t>
    </dgm:pt>
    <dgm:pt modelId="{1C2C314D-AAE8-467E-BF46-132DCD435DF7}" type="sibTrans" cxnId="{243A23B1-FF81-458C-9524-3EFE065F4BCE}">
      <dgm:prSet/>
      <dgm:spPr/>
      <dgm:t>
        <a:bodyPr/>
        <a:lstStyle/>
        <a:p>
          <a:endParaRPr lang="sl-SI"/>
        </a:p>
      </dgm:t>
    </dgm:pt>
    <dgm:pt modelId="{04AC217A-3503-48D4-AF02-A94588F5AA81}">
      <dgm:prSet phldrT="[besedilo]"/>
      <dgm:spPr/>
      <dgm:t>
        <a:bodyPr/>
        <a:lstStyle/>
        <a:p>
          <a:r>
            <a:rPr lang="sl-SI" b="1" dirty="0" smtClean="0"/>
            <a:t>Ustanovljena 1945</a:t>
          </a:r>
          <a:endParaRPr lang="sl-SI" b="1" dirty="0"/>
        </a:p>
      </dgm:t>
    </dgm:pt>
    <dgm:pt modelId="{8BFCEB42-6D96-40DA-B730-75E6C8C010C3}" type="parTrans" cxnId="{1FF9222F-E04D-4592-8E81-FAEAD0312C3B}">
      <dgm:prSet/>
      <dgm:spPr/>
      <dgm:t>
        <a:bodyPr/>
        <a:lstStyle/>
        <a:p>
          <a:endParaRPr lang="sl-SI"/>
        </a:p>
      </dgm:t>
    </dgm:pt>
    <dgm:pt modelId="{79FAFDE4-C785-4CB1-89F7-869BB946DD16}" type="sibTrans" cxnId="{1FF9222F-E04D-4592-8E81-FAEAD0312C3B}">
      <dgm:prSet/>
      <dgm:spPr/>
      <dgm:t>
        <a:bodyPr/>
        <a:lstStyle/>
        <a:p>
          <a:endParaRPr lang="sl-SI"/>
        </a:p>
      </dgm:t>
    </dgm:pt>
    <dgm:pt modelId="{83F5388A-08C5-4EE9-B494-DBC01DF0F2B3}">
      <dgm:prSet phldrT="[besedilo]"/>
      <dgm:spPr/>
      <dgm:t>
        <a:bodyPr/>
        <a:lstStyle/>
        <a:p>
          <a:r>
            <a:rPr lang="sl-SI" b="1" dirty="0" smtClean="0"/>
            <a:t>Najpomembnejša mednarodna organizacija – mednarodno sodelovanje in povezovanje.</a:t>
          </a:r>
          <a:endParaRPr lang="sl-SI" b="1" dirty="0"/>
        </a:p>
      </dgm:t>
    </dgm:pt>
    <dgm:pt modelId="{475F7AD4-73B0-4E46-BCE8-BCDC21C5F0DC}" type="parTrans" cxnId="{F28EC2A2-F301-425D-B4D5-E988ECDF53D5}">
      <dgm:prSet/>
      <dgm:spPr/>
      <dgm:t>
        <a:bodyPr/>
        <a:lstStyle/>
        <a:p>
          <a:endParaRPr lang="sl-SI"/>
        </a:p>
      </dgm:t>
    </dgm:pt>
    <dgm:pt modelId="{709497D3-7465-4C26-A511-618E71B0B036}" type="sibTrans" cxnId="{F28EC2A2-F301-425D-B4D5-E988ECDF53D5}">
      <dgm:prSet/>
      <dgm:spPr/>
      <dgm:t>
        <a:bodyPr/>
        <a:lstStyle/>
        <a:p>
          <a:endParaRPr lang="sl-SI"/>
        </a:p>
      </dgm:t>
    </dgm:pt>
    <dgm:pt modelId="{B21B202E-9ECE-4DD8-9BF0-7E9CE86D85D4}">
      <dgm:prSet phldrT="[besedilo]" custT="1"/>
      <dgm:spPr/>
      <dgm:t>
        <a:bodyPr/>
        <a:lstStyle/>
        <a:p>
          <a:r>
            <a:rPr lang="sl-SI" sz="3600" b="1" dirty="0" smtClean="0">
              <a:solidFill>
                <a:schemeClr val="tx1"/>
              </a:solidFill>
            </a:rPr>
            <a:t>GIBANJE NEUVRŠČENIH</a:t>
          </a:r>
          <a:endParaRPr lang="sl-SI" sz="3600" b="1" dirty="0">
            <a:solidFill>
              <a:schemeClr val="tx1"/>
            </a:solidFill>
          </a:endParaRPr>
        </a:p>
      </dgm:t>
    </dgm:pt>
    <dgm:pt modelId="{1888238E-70A6-497A-8751-663706D7BF7A}" type="parTrans" cxnId="{ADE0B9BE-3224-4043-8B71-B68EEC5224E4}">
      <dgm:prSet/>
      <dgm:spPr/>
      <dgm:t>
        <a:bodyPr/>
        <a:lstStyle/>
        <a:p>
          <a:endParaRPr lang="sl-SI"/>
        </a:p>
      </dgm:t>
    </dgm:pt>
    <dgm:pt modelId="{0EB12810-2393-4968-AAB7-7D1099457B95}" type="sibTrans" cxnId="{ADE0B9BE-3224-4043-8B71-B68EEC5224E4}">
      <dgm:prSet/>
      <dgm:spPr/>
      <dgm:t>
        <a:bodyPr/>
        <a:lstStyle/>
        <a:p>
          <a:endParaRPr lang="sl-SI"/>
        </a:p>
      </dgm:t>
    </dgm:pt>
    <dgm:pt modelId="{9C20D842-272F-4042-8DB2-10805E4248A5}">
      <dgm:prSet phldrT="[besedilo]"/>
      <dgm:spPr/>
      <dgm:t>
        <a:bodyPr/>
        <a:lstStyle/>
        <a:p>
          <a:r>
            <a:rPr lang="sl-SI" b="1" dirty="0" smtClean="0"/>
            <a:t>Leta 1955 ustanovile države tretjega sveta.</a:t>
          </a:r>
          <a:endParaRPr lang="sl-SI" b="1" dirty="0"/>
        </a:p>
      </dgm:t>
    </dgm:pt>
    <dgm:pt modelId="{5AD8EAD2-BC47-482C-A83F-FCF14040CCE1}" type="parTrans" cxnId="{2EA73B85-ADB1-473F-95B4-EB95E0E1A118}">
      <dgm:prSet/>
      <dgm:spPr/>
      <dgm:t>
        <a:bodyPr/>
        <a:lstStyle/>
        <a:p>
          <a:endParaRPr lang="sl-SI"/>
        </a:p>
      </dgm:t>
    </dgm:pt>
    <dgm:pt modelId="{2B84DE83-ABF3-453B-A9DB-24D37DA5FE8D}" type="sibTrans" cxnId="{2EA73B85-ADB1-473F-95B4-EB95E0E1A118}">
      <dgm:prSet/>
      <dgm:spPr/>
      <dgm:t>
        <a:bodyPr/>
        <a:lstStyle/>
        <a:p>
          <a:endParaRPr lang="sl-SI"/>
        </a:p>
      </dgm:t>
    </dgm:pt>
    <dgm:pt modelId="{796CF795-8353-4580-97F4-4B4C655FF6B8}">
      <dgm:prSet phldrT="[besedilo]"/>
      <dgm:spPr/>
      <dgm:t>
        <a:bodyPr/>
        <a:lstStyle/>
        <a:p>
          <a:r>
            <a:rPr lang="sl-SI" b="1" dirty="0" smtClean="0"/>
            <a:t>Članice pomembno vplivale na politično dogajanje v svetu.</a:t>
          </a:r>
          <a:endParaRPr lang="sl-SI" b="1" dirty="0"/>
        </a:p>
      </dgm:t>
    </dgm:pt>
    <dgm:pt modelId="{18330BBD-F5EF-4704-A5D6-698617C25C19}" type="parTrans" cxnId="{35063C6A-A136-48CF-9BCD-40922E6C6489}">
      <dgm:prSet/>
      <dgm:spPr/>
      <dgm:t>
        <a:bodyPr/>
        <a:lstStyle/>
        <a:p>
          <a:endParaRPr lang="sl-SI"/>
        </a:p>
      </dgm:t>
    </dgm:pt>
    <dgm:pt modelId="{90EF26E0-D91B-4FBD-AB6B-2A8BF31B5AB5}" type="sibTrans" cxnId="{35063C6A-A136-48CF-9BCD-40922E6C6489}">
      <dgm:prSet/>
      <dgm:spPr/>
      <dgm:t>
        <a:bodyPr/>
        <a:lstStyle/>
        <a:p>
          <a:endParaRPr lang="sl-SI"/>
        </a:p>
      </dgm:t>
    </dgm:pt>
    <dgm:pt modelId="{0E1EDE94-2D5F-45C4-8908-28459384AFD2}">
      <dgm:prSet phldrT="[besedilo]"/>
      <dgm:spPr/>
      <dgm:t>
        <a:bodyPr/>
        <a:lstStyle/>
        <a:p>
          <a:r>
            <a:rPr lang="sl-SI" b="1" dirty="0" smtClean="0"/>
            <a:t>Zmanjševale napetosti v hladni vojni.</a:t>
          </a:r>
          <a:endParaRPr lang="sl-SI" b="1" dirty="0"/>
        </a:p>
      </dgm:t>
    </dgm:pt>
    <dgm:pt modelId="{2FF92A4E-80ED-4AC6-8E7C-547053E38AD7}" type="parTrans" cxnId="{20F7A948-021B-4776-B2F3-62A068159EDA}">
      <dgm:prSet/>
      <dgm:spPr/>
      <dgm:t>
        <a:bodyPr/>
        <a:lstStyle/>
        <a:p>
          <a:endParaRPr lang="sl-SI"/>
        </a:p>
      </dgm:t>
    </dgm:pt>
    <dgm:pt modelId="{F71DF873-1E5F-438D-9CF4-8BF29A895DBB}" type="sibTrans" cxnId="{20F7A948-021B-4776-B2F3-62A068159EDA}">
      <dgm:prSet/>
      <dgm:spPr/>
      <dgm:t>
        <a:bodyPr/>
        <a:lstStyle/>
        <a:p>
          <a:endParaRPr lang="sl-SI"/>
        </a:p>
      </dgm:t>
    </dgm:pt>
    <dgm:pt modelId="{6F83181E-F756-418B-BB10-2B6668421702}" type="pres">
      <dgm:prSet presAssocID="{D0BAE169-AE9C-47E3-9D5B-D5FA307ABFD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50C6908B-7341-4178-8B61-10FFB127C447}" type="pres">
      <dgm:prSet presAssocID="{CC0EA1D1-AAA9-41C8-A748-99D414E1B886}" presName="linNode" presStyleCnt="0"/>
      <dgm:spPr/>
    </dgm:pt>
    <dgm:pt modelId="{D30552E1-9038-4AF4-B3DC-49C306BE3C89}" type="pres">
      <dgm:prSet presAssocID="{CC0EA1D1-AAA9-41C8-A748-99D414E1B88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00D7471-CFCC-48C7-8AE1-7840999E32FF}" type="pres">
      <dgm:prSet presAssocID="{CC0EA1D1-AAA9-41C8-A748-99D414E1B88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347553D-6575-48A5-BF02-B7D85526B134}" type="pres">
      <dgm:prSet presAssocID="{1C2C314D-AAE8-467E-BF46-132DCD435DF7}" presName="spacing" presStyleCnt="0"/>
      <dgm:spPr/>
    </dgm:pt>
    <dgm:pt modelId="{AC199FE9-16ED-4A28-A8A8-9128BC0F6396}" type="pres">
      <dgm:prSet presAssocID="{B21B202E-9ECE-4DD8-9BF0-7E9CE86D85D4}" presName="linNode" presStyleCnt="0"/>
      <dgm:spPr/>
    </dgm:pt>
    <dgm:pt modelId="{BD671EB8-0D98-4EE3-8D7A-4B2BF0D4D9D8}" type="pres">
      <dgm:prSet presAssocID="{B21B202E-9ECE-4DD8-9BF0-7E9CE86D85D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A54B522-F970-4401-AAEA-5A398419B1DD}" type="pres">
      <dgm:prSet presAssocID="{B21B202E-9ECE-4DD8-9BF0-7E9CE86D85D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22B96176-186F-4433-B672-0998962760DF}" type="presOf" srcId="{04AC217A-3503-48D4-AF02-A94588F5AA81}" destId="{800D7471-CFCC-48C7-8AE1-7840999E32FF}" srcOrd="0" destOrd="0" presId="urn:microsoft.com/office/officeart/2005/8/layout/vList6"/>
    <dgm:cxn modelId="{243A23B1-FF81-458C-9524-3EFE065F4BCE}" srcId="{D0BAE169-AE9C-47E3-9D5B-D5FA307ABFDF}" destId="{CC0EA1D1-AAA9-41C8-A748-99D414E1B886}" srcOrd="0" destOrd="0" parTransId="{DECFAC6A-A337-4892-97DB-249BE388642F}" sibTransId="{1C2C314D-AAE8-467E-BF46-132DCD435DF7}"/>
    <dgm:cxn modelId="{61EBE603-804E-4916-A187-6B9195D27EC5}" type="presOf" srcId="{CC0EA1D1-AAA9-41C8-A748-99D414E1B886}" destId="{D30552E1-9038-4AF4-B3DC-49C306BE3C89}" srcOrd="0" destOrd="0" presId="urn:microsoft.com/office/officeart/2005/8/layout/vList6"/>
    <dgm:cxn modelId="{ABBD7CE1-67A3-41E3-BC73-85CFC5B852B0}" type="presOf" srcId="{B21B202E-9ECE-4DD8-9BF0-7E9CE86D85D4}" destId="{BD671EB8-0D98-4EE3-8D7A-4B2BF0D4D9D8}" srcOrd="0" destOrd="0" presId="urn:microsoft.com/office/officeart/2005/8/layout/vList6"/>
    <dgm:cxn modelId="{15690AFD-D2B8-4B25-ADD6-8C0BA821EBC4}" type="presOf" srcId="{9C20D842-272F-4042-8DB2-10805E4248A5}" destId="{5A54B522-F970-4401-AAEA-5A398419B1DD}" srcOrd="0" destOrd="0" presId="urn:microsoft.com/office/officeart/2005/8/layout/vList6"/>
    <dgm:cxn modelId="{2EA73B85-ADB1-473F-95B4-EB95E0E1A118}" srcId="{B21B202E-9ECE-4DD8-9BF0-7E9CE86D85D4}" destId="{9C20D842-272F-4042-8DB2-10805E4248A5}" srcOrd="0" destOrd="0" parTransId="{5AD8EAD2-BC47-482C-A83F-FCF14040CCE1}" sibTransId="{2B84DE83-ABF3-453B-A9DB-24D37DA5FE8D}"/>
    <dgm:cxn modelId="{7B4E4965-7D7F-45BA-8119-5F9BC0101BE3}" type="presOf" srcId="{0E1EDE94-2D5F-45C4-8908-28459384AFD2}" destId="{5A54B522-F970-4401-AAEA-5A398419B1DD}" srcOrd="0" destOrd="2" presId="urn:microsoft.com/office/officeart/2005/8/layout/vList6"/>
    <dgm:cxn modelId="{166E0A9D-6618-42DA-B24D-2869666CD3F7}" type="presOf" srcId="{796CF795-8353-4580-97F4-4B4C655FF6B8}" destId="{5A54B522-F970-4401-AAEA-5A398419B1DD}" srcOrd="0" destOrd="1" presId="urn:microsoft.com/office/officeart/2005/8/layout/vList6"/>
    <dgm:cxn modelId="{35063C6A-A136-48CF-9BCD-40922E6C6489}" srcId="{B21B202E-9ECE-4DD8-9BF0-7E9CE86D85D4}" destId="{796CF795-8353-4580-97F4-4B4C655FF6B8}" srcOrd="1" destOrd="0" parTransId="{18330BBD-F5EF-4704-A5D6-698617C25C19}" sibTransId="{90EF26E0-D91B-4FBD-AB6B-2A8BF31B5AB5}"/>
    <dgm:cxn modelId="{ADE0B9BE-3224-4043-8B71-B68EEC5224E4}" srcId="{D0BAE169-AE9C-47E3-9D5B-D5FA307ABFDF}" destId="{B21B202E-9ECE-4DD8-9BF0-7E9CE86D85D4}" srcOrd="1" destOrd="0" parTransId="{1888238E-70A6-497A-8751-663706D7BF7A}" sibTransId="{0EB12810-2393-4968-AAB7-7D1099457B95}"/>
    <dgm:cxn modelId="{E8997904-BA0D-4A67-91AF-80324441D2F8}" type="presOf" srcId="{83F5388A-08C5-4EE9-B494-DBC01DF0F2B3}" destId="{800D7471-CFCC-48C7-8AE1-7840999E32FF}" srcOrd="0" destOrd="1" presId="urn:microsoft.com/office/officeart/2005/8/layout/vList6"/>
    <dgm:cxn modelId="{4E8A45F1-1A6A-441F-B0A3-7A2EFCCE6F3F}" type="presOf" srcId="{D0BAE169-AE9C-47E3-9D5B-D5FA307ABFDF}" destId="{6F83181E-F756-418B-BB10-2B6668421702}" srcOrd="0" destOrd="0" presId="urn:microsoft.com/office/officeart/2005/8/layout/vList6"/>
    <dgm:cxn modelId="{20F7A948-021B-4776-B2F3-62A068159EDA}" srcId="{B21B202E-9ECE-4DD8-9BF0-7E9CE86D85D4}" destId="{0E1EDE94-2D5F-45C4-8908-28459384AFD2}" srcOrd="2" destOrd="0" parTransId="{2FF92A4E-80ED-4AC6-8E7C-547053E38AD7}" sibTransId="{F71DF873-1E5F-438D-9CF4-8BF29A895DBB}"/>
    <dgm:cxn modelId="{1FF9222F-E04D-4592-8E81-FAEAD0312C3B}" srcId="{CC0EA1D1-AAA9-41C8-A748-99D414E1B886}" destId="{04AC217A-3503-48D4-AF02-A94588F5AA81}" srcOrd="0" destOrd="0" parTransId="{8BFCEB42-6D96-40DA-B730-75E6C8C010C3}" sibTransId="{79FAFDE4-C785-4CB1-89F7-869BB946DD16}"/>
    <dgm:cxn modelId="{F28EC2A2-F301-425D-B4D5-E988ECDF53D5}" srcId="{CC0EA1D1-AAA9-41C8-A748-99D414E1B886}" destId="{83F5388A-08C5-4EE9-B494-DBC01DF0F2B3}" srcOrd="1" destOrd="0" parTransId="{475F7AD4-73B0-4E46-BCE8-BCDC21C5F0DC}" sibTransId="{709497D3-7465-4C26-A511-618E71B0B036}"/>
    <dgm:cxn modelId="{CBCA4759-15FC-4B7C-8D7D-688F6126F857}" type="presParOf" srcId="{6F83181E-F756-418B-BB10-2B6668421702}" destId="{50C6908B-7341-4178-8B61-10FFB127C447}" srcOrd="0" destOrd="0" presId="urn:microsoft.com/office/officeart/2005/8/layout/vList6"/>
    <dgm:cxn modelId="{FB772133-76CD-43F8-90D6-88C1B24418E9}" type="presParOf" srcId="{50C6908B-7341-4178-8B61-10FFB127C447}" destId="{D30552E1-9038-4AF4-B3DC-49C306BE3C89}" srcOrd="0" destOrd="0" presId="urn:microsoft.com/office/officeart/2005/8/layout/vList6"/>
    <dgm:cxn modelId="{2136319E-2497-4EBC-B5B2-31F948A23E44}" type="presParOf" srcId="{50C6908B-7341-4178-8B61-10FFB127C447}" destId="{800D7471-CFCC-48C7-8AE1-7840999E32FF}" srcOrd="1" destOrd="0" presId="urn:microsoft.com/office/officeart/2005/8/layout/vList6"/>
    <dgm:cxn modelId="{2B72B36D-9DB7-4CA2-8740-8B17FEC865AA}" type="presParOf" srcId="{6F83181E-F756-418B-BB10-2B6668421702}" destId="{3347553D-6575-48A5-BF02-B7D85526B134}" srcOrd="1" destOrd="0" presId="urn:microsoft.com/office/officeart/2005/8/layout/vList6"/>
    <dgm:cxn modelId="{F104F344-70CD-4553-A244-23BB276F7B00}" type="presParOf" srcId="{6F83181E-F756-418B-BB10-2B6668421702}" destId="{AC199FE9-16ED-4A28-A8A8-9128BC0F6396}" srcOrd="2" destOrd="0" presId="urn:microsoft.com/office/officeart/2005/8/layout/vList6"/>
    <dgm:cxn modelId="{EA39D54A-AE44-494A-9A98-ABDCE516B266}" type="presParOf" srcId="{AC199FE9-16ED-4A28-A8A8-9128BC0F6396}" destId="{BD671EB8-0D98-4EE3-8D7A-4B2BF0D4D9D8}" srcOrd="0" destOrd="0" presId="urn:microsoft.com/office/officeart/2005/8/layout/vList6"/>
    <dgm:cxn modelId="{3A564646-1E92-427E-9553-6F821552A81B}" type="presParOf" srcId="{AC199FE9-16ED-4A28-A8A8-9128BC0F6396}" destId="{5A54B522-F970-4401-AAEA-5A398419B1D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56C407-4BC1-4356-A193-492DFF728B03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sl-SI"/>
        </a:p>
      </dgm:t>
    </dgm:pt>
    <dgm:pt modelId="{51E2B66D-0940-4EAD-95FA-B189513AE1B9}">
      <dgm:prSet phldrT="[besedilo]" custT="1"/>
      <dgm:spPr/>
      <dgm:t>
        <a:bodyPr/>
        <a:lstStyle/>
        <a:p>
          <a:r>
            <a:rPr lang="sl-SI" sz="3200" b="1" dirty="0" smtClean="0">
              <a:solidFill>
                <a:srgbClr val="C00000"/>
              </a:solidFill>
            </a:rPr>
            <a:t>1949</a:t>
          </a:r>
          <a:endParaRPr lang="sl-SI" sz="3200" b="1" dirty="0">
            <a:solidFill>
              <a:srgbClr val="C00000"/>
            </a:solidFill>
          </a:endParaRPr>
        </a:p>
      </dgm:t>
    </dgm:pt>
    <dgm:pt modelId="{1C54400C-D223-4546-AAE0-59E9BF8BCF48}" type="parTrans" cxnId="{9776E30C-92F2-41FB-83AB-04E442209DB2}">
      <dgm:prSet/>
      <dgm:spPr/>
      <dgm:t>
        <a:bodyPr/>
        <a:lstStyle/>
        <a:p>
          <a:endParaRPr lang="sl-SI"/>
        </a:p>
      </dgm:t>
    </dgm:pt>
    <dgm:pt modelId="{0666027F-EE28-4AA0-B5AE-433C8B785232}" type="sibTrans" cxnId="{9776E30C-92F2-41FB-83AB-04E442209DB2}">
      <dgm:prSet/>
      <dgm:spPr/>
      <dgm:t>
        <a:bodyPr/>
        <a:lstStyle/>
        <a:p>
          <a:endParaRPr lang="sl-SI"/>
        </a:p>
      </dgm:t>
    </dgm:pt>
    <dgm:pt modelId="{8128F796-91AA-4A29-A8E5-1EB5675C3202}">
      <dgm:prSet phldrT="[besedilo]" custT="1"/>
      <dgm:spPr/>
      <dgm:t>
        <a:bodyPr/>
        <a:lstStyle/>
        <a:p>
          <a:r>
            <a:rPr lang="sl-SI" sz="3200" b="1" dirty="0" smtClean="0">
              <a:solidFill>
                <a:srgbClr val="C00000"/>
              </a:solidFill>
            </a:rPr>
            <a:t>SVET EVROPE</a:t>
          </a:r>
          <a:endParaRPr lang="sl-SI" sz="3200" b="1" dirty="0">
            <a:solidFill>
              <a:srgbClr val="C00000"/>
            </a:solidFill>
          </a:endParaRPr>
        </a:p>
      </dgm:t>
    </dgm:pt>
    <dgm:pt modelId="{25178B37-2872-4721-A125-19D956FB567E}" type="parTrans" cxnId="{BEB3ED36-2A08-4387-98C8-31606F6FA713}">
      <dgm:prSet/>
      <dgm:spPr/>
      <dgm:t>
        <a:bodyPr/>
        <a:lstStyle/>
        <a:p>
          <a:endParaRPr lang="sl-SI"/>
        </a:p>
      </dgm:t>
    </dgm:pt>
    <dgm:pt modelId="{2ABBB638-5FDC-4040-9657-C6C74C5FAB6F}" type="sibTrans" cxnId="{BEB3ED36-2A08-4387-98C8-31606F6FA713}">
      <dgm:prSet/>
      <dgm:spPr/>
      <dgm:t>
        <a:bodyPr/>
        <a:lstStyle/>
        <a:p>
          <a:endParaRPr lang="sl-SI"/>
        </a:p>
      </dgm:t>
    </dgm:pt>
    <dgm:pt modelId="{E72801F0-09BD-4D7D-A021-E7633D68A0A9}">
      <dgm:prSet phldrT="[besedilo]"/>
      <dgm:spPr/>
      <dgm:t>
        <a:bodyPr/>
        <a:lstStyle/>
        <a:p>
          <a:r>
            <a:rPr lang="sl-SI" b="1" dirty="0" smtClean="0">
              <a:solidFill>
                <a:schemeClr val="tx1"/>
              </a:solidFill>
            </a:rPr>
            <a:t>Prvi korak sodelovanja med evropskimi narodi</a:t>
          </a:r>
          <a:endParaRPr lang="sl-SI" b="1" dirty="0">
            <a:solidFill>
              <a:schemeClr val="tx1"/>
            </a:solidFill>
          </a:endParaRPr>
        </a:p>
      </dgm:t>
    </dgm:pt>
    <dgm:pt modelId="{DD31A361-32CA-4544-842A-7A6C525AAE7C}" type="parTrans" cxnId="{D48FB0AA-1B16-4E9E-92F6-71D0B70FB4BD}">
      <dgm:prSet/>
      <dgm:spPr/>
      <dgm:t>
        <a:bodyPr/>
        <a:lstStyle/>
        <a:p>
          <a:endParaRPr lang="sl-SI"/>
        </a:p>
      </dgm:t>
    </dgm:pt>
    <dgm:pt modelId="{19AB60D0-8505-4975-B654-8851057916E2}" type="sibTrans" cxnId="{D48FB0AA-1B16-4E9E-92F6-71D0B70FB4BD}">
      <dgm:prSet/>
      <dgm:spPr/>
      <dgm:t>
        <a:bodyPr/>
        <a:lstStyle/>
        <a:p>
          <a:endParaRPr lang="sl-SI"/>
        </a:p>
      </dgm:t>
    </dgm:pt>
    <dgm:pt modelId="{8F43A528-7CF8-43F4-8B12-4AF912EC17B7}">
      <dgm:prSet phldrT="[besedilo]" custT="1"/>
      <dgm:spPr/>
      <dgm:t>
        <a:bodyPr/>
        <a:lstStyle/>
        <a:p>
          <a:r>
            <a:rPr lang="sl-SI" sz="3200" b="1" dirty="0" smtClean="0">
              <a:solidFill>
                <a:srgbClr val="C00000"/>
              </a:solidFill>
            </a:rPr>
            <a:t>1957</a:t>
          </a:r>
          <a:endParaRPr lang="sl-SI" sz="3200" b="1" dirty="0">
            <a:solidFill>
              <a:srgbClr val="C00000"/>
            </a:solidFill>
          </a:endParaRPr>
        </a:p>
      </dgm:t>
    </dgm:pt>
    <dgm:pt modelId="{95146336-F394-4E68-8649-2691EC50CA1B}" type="parTrans" cxnId="{0345919D-5BF6-45A3-9A1A-4CD1FCF52F73}">
      <dgm:prSet/>
      <dgm:spPr/>
      <dgm:t>
        <a:bodyPr/>
        <a:lstStyle/>
        <a:p>
          <a:endParaRPr lang="sl-SI"/>
        </a:p>
      </dgm:t>
    </dgm:pt>
    <dgm:pt modelId="{A489AFF7-1043-4BB6-80AC-3A89ED42B0CF}" type="sibTrans" cxnId="{0345919D-5BF6-45A3-9A1A-4CD1FCF52F73}">
      <dgm:prSet/>
      <dgm:spPr/>
      <dgm:t>
        <a:bodyPr/>
        <a:lstStyle/>
        <a:p>
          <a:endParaRPr lang="sl-SI"/>
        </a:p>
      </dgm:t>
    </dgm:pt>
    <dgm:pt modelId="{494C3625-6137-495E-8EA9-FE239C361CD3}">
      <dgm:prSet phldrT="[besedilo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sl-SI" sz="3200" b="1" dirty="0" smtClean="0">
              <a:solidFill>
                <a:srgbClr val="C00000"/>
              </a:solidFill>
            </a:rPr>
            <a:t>EGS</a:t>
          </a:r>
          <a:r>
            <a:rPr lang="sl-SI" sz="2000" b="1" dirty="0" smtClean="0">
              <a:solidFill>
                <a:schemeClr val="tx1"/>
              </a:solidFill>
            </a:rPr>
            <a:t> – šest držav </a:t>
          </a:r>
        </a:p>
        <a:p>
          <a:pPr>
            <a:lnSpc>
              <a:spcPct val="0"/>
            </a:lnSpc>
            <a:spcAft>
              <a:spcPts val="0"/>
            </a:spcAft>
          </a:pPr>
          <a:r>
            <a:rPr lang="sl-SI" sz="2000" b="1" dirty="0" smtClean="0">
              <a:solidFill>
                <a:schemeClr val="tx1"/>
              </a:solidFill>
            </a:rPr>
            <a:t>(B, LUX, NL, F, ZRN, I)</a:t>
          </a:r>
          <a:endParaRPr lang="sl-SI" sz="2000" b="1" dirty="0">
            <a:solidFill>
              <a:schemeClr val="tx1"/>
            </a:solidFill>
          </a:endParaRPr>
        </a:p>
      </dgm:t>
    </dgm:pt>
    <dgm:pt modelId="{90FB8788-3CA8-4518-AEF2-173823569C4A}" type="parTrans" cxnId="{CF1B350C-F9F2-4F0D-B181-37051A760AD6}">
      <dgm:prSet/>
      <dgm:spPr/>
      <dgm:t>
        <a:bodyPr/>
        <a:lstStyle/>
        <a:p>
          <a:endParaRPr lang="sl-SI"/>
        </a:p>
      </dgm:t>
    </dgm:pt>
    <dgm:pt modelId="{D5483122-41AF-4AEE-AB17-F682CBB8EA75}" type="sibTrans" cxnId="{CF1B350C-F9F2-4F0D-B181-37051A760AD6}">
      <dgm:prSet/>
      <dgm:spPr/>
      <dgm:t>
        <a:bodyPr/>
        <a:lstStyle/>
        <a:p>
          <a:endParaRPr lang="sl-SI"/>
        </a:p>
      </dgm:t>
    </dgm:pt>
    <dgm:pt modelId="{D30D0F4B-66EC-4316-A8E1-C8A976AB192F}">
      <dgm:prSet phldrT="[besedilo]"/>
      <dgm:spPr/>
      <dgm:t>
        <a:bodyPr/>
        <a:lstStyle/>
        <a:p>
          <a:r>
            <a:rPr lang="sl-SI" b="1" dirty="0" smtClean="0">
              <a:solidFill>
                <a:schemeClr val="tx1"/>
              </a:solidFill>
            </a:rPr>
            <a:t>Skupni trg za industrijo, kmetijsko blago</a:t>
          </a:r>
          <a:endParaRPr lang="sl-SI" b="1" dirty="0">
            <a:solidFill>
              <a:schemeClr val="tx1"/>
            </a:solidFill>
          </a:endParaRPr>
        </a:p>
      </dgm:t>
    </dgm:pt>
    <dgm:pt modelId="{AFB4BD3A-7BA4-4202-8D9C-B9E0548E0840}" type="parTrans" cxnId="{D4E1752B-01EB-4178-A036-89474F6873CC}">
      <dgm:prSet/>
      <dgm:spPr/>
      <dgm:t>
        <a:bodyPr/>
        <a:lstStyle/>
        <a:p>
          <a:endParaRPr lang="sl-SI"/>
        </a:p>
      </dgm:t>
    </dgm:pt>
    <dgm:pt modelId="{8F6942DF-74D1-4EBA-83F9-3492572F97BE}" type="sibTrans" cxnId="{D4E1752B-01EB-4178-A036-89474F6873CC}">
      <dgm:prSet/>
      <dgm:spPr/>
      <dgm:t>
        <a:bodyPr/>
        <a:lstStyle/>
        <a:p>
          <a:endParaRPr lang="sl-SI"/>
        </a:p>
      </dgm:t>
    </dgm:pt>
    <dgm:pt modelId="{2EC7BD84-B9CA-4F48-B90C-0FCD09272E4D}">
      <dgm:prSet phldrT="[besedilo]" custT="1"/>
      <dgm:spPr/>
      <dgm:t>
        <a:bodyPr/>
        <a:lstStyle/>
        <a:p>
          <a:r>
            <a:rPr lang="sl-SI" sz="3200" b="1" dirty="0" smtClean="0">
              <a:solidFill>
                <a:srgbClr val="C00000"/>
              </a:solidFill>
            </a:rPr>
            <a:t>1992</a:t>
          </a:r>
          <a:endParaRPr lang="sl-SI" sz="3200" b="1" dirty="0">
            <a:solidFill>
              <a:srgbClr val="C00000"/>
            </a:solidFill>
          </a:endParaRPr>
        </a:p>
      </dgm:t>
    </dgm:pt>
    <dgm:pt modelId="{529BF63D-134A-403C-9970-D8DC4EBD3CEF}" type="parTrans" cxnId="{43D49D08-D1AD-47AA-A7E3-554FF20D59AB}">
      <dgm:prSet/>
      <dgm:spPr/>
      <dgm:t>
        <a:bodyPr/>
        <a:lstStyle/>
        <a:p>
          <a:endParaRPr lang="sl-SI"/>
        </a:p>
      </dgm:t>
    </dgm:pt>
    <dgm:pt modelId="{5F2737B9-31AC-47EA-8154-D5558B681A72}" type="sibTrans" cxnId="{43D49D08-D1AD-47AA-A7E3-554FF20D59AB}">
      <dgm:prSet/>
      <dgm:spPr/>
      <dgm:t>
        <a:bodyPr/>
        <a:lstStyle/>
        <a:p>
          <a:endParaRPr lang="sl-SI"/>
        </a:p>
      </dgm:t>
    </dgm:pt>
    <dgm:pt modelId="{2B9B0F25-C02C-45D2-993E-B1FFFBBCFC45}">
      <dgm:prSet phldrT="[besedilo]" custT="1"/>
      <dgm:spPr/>
      <dgm:t>
        <a:bodyPr/>
        <a:lstStyle/>
        <a:p>
          <a:r>
            <a:rPr lang="sl-SI" sz="3200" b="1" dirty="0" smtClean="0">
              <a:solidFill>
                <a:srgbClr val="C00000"/>
              </a:solidFill>
            </a:rPr>
            <a:t>EU</a:t>
          </a:r>
          <a:r>
            <a:rPr lang="sl-SI" sz="3200" b="1" dirty="0" smtClean="0">
              <a:solidFill>
                <a:schemeClr val="tx1"/>
              </a:solidFill>
            </a:rPr>
            <a:t> - </a:t>
          </a:r>
          <a:r>
            <a:rPr lang="sl-SI" sz="3200" b="1" dirty="0" smtClean="0">
              <a:solidFill>
                <a:srgbClr val="C00000"/>
              </a:solidFill>
            </a:rPr>
            <a:t>EVROPSKA UNIJA</a:t>
          </a:r>
          <a:endParaRPr lang="sl-SI" sz="3200" b="1" dirty="0">
            <a:solidFill>
              <a:srgbClr val="C00000"/>
            </a:solidFill>
          </a:endParaRPr>
        </a:p>
      </dgm:t>
    </dgm:pt>
    <dgm:pt modelId="{1C56CCB2-92C2-4EC7-B5E9-968B0F1BC8E4}" type="parTrans" cxnId="{8D132EBE-6DBA-4E0B-9F22-0FC4E4A8FE53}">
      <dgm:prSet/>
      <dgm:spPr/>
      <dgm:t>
        <a:bodyPr/>
        <a:lstStyle/>
        <a:p>
          <a:endParaRPr lang="sl-SI"/>
        </a:p>
      </dgm:t>
    </dgm:pt>
    <dgm:pt modelId="{FE0513ED-25DF-49BC-A261-18927C9B17B2}" type="sibTrans" cxnId="{8D132EBE-6DBA-4E0B-9F22-0FC4E4A8FE53}">
      <dgm:prSet/>
      <dgm:spPr/>
      <dgm:t>
        <a:bodyPr/>
        <a:lstStyle/>
        <a:p>
          <a:endParaRPr lang="sl-SI"/>
        </a:p>
      </dgm:t>
    </dgm:pt>
    <dgm:pt modelId="{5E31D713-9B21-4C3D-86BC-F196A5346312}">
      <dgm:prSet phldrT="[besedilo]"/>
      <dgm:spPr/>
      <dgm:t>
        <a:bodyPr/>
        <a:lstStyle/>
        <a:p>
          <a:r>
            <a:rPr lang="sl-SI" b="1" dirty="0" smtClean="0">
              <a:solidFill>
                <a:schemeClr val="tx1"/>
              </a:solidFill>
            </a:rPr>
            <a:t>Sporazum v Maastrichtu - EGS preoblikovala v EU</a:t>
          </a:r>
          <a:endParaRPr lang="sl-SI" b="1" dirty="0">
            <a:solidFill>
              <a:schemeClr val="tx1"/>
            </a:solidFill>
          </a:endParaRPr>
        </a:p>
      </dgm:t>
    </dgm:pt>
    <dgm:pt modelId="{3DBD9325-B041-4DD9-88B6-BA0697DE2242}" type="parTrans" cxnId="{D8F01CBB-E75C-4752-9DB3-D4F29CC37A08}">
      <dgm:prSet/>
      <dgm:spPr/>
      <dgm:t>
        <a:bodyPr/>
        <a:lstStyle/>
        <a:p>
          <a:endParaRPr lang="sl-SI"/>
        </a:p>
      </dgm:t>
    </dgm:pt>
    <dgm:pt modelId="{6BCE0509-710B-4510-9AFB-88D616BADFD7}" type="sibTrans" cxnId="{D8F01CBB-E75C-4752-9DB3-D4F29CC37A08}">
      <dgm:prSet/>
      <dgm:spPr/>
      <dgm:t>
        <a:bodyPr/>
        <a:lstStyle/>
        <a:p>
          <a:endParaRPr lang="sl-SI"/>
        </a:p>
      </dgm:t>
    </dgm:pt>
    <dgm:pt modelId="{AF969041-0849-4E7F-8E87-8A3E527A6344}" type="pres">
      <dgm:prSet presAssocID="{0956C407-4BC1-4356-A193-492DFF728B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B3ACF16C-B944-419E-8095-0F90E7D58585}" type="pres">
      <dgm:prSet presAssocID="{2EC7BD84-B9CA-4F48-B90C-0FCD09272E4D}" presName="boxAndChildren" presStyleCnt="0"/>
      <dgm:spPr/>
    </dgm:pt>
    <dgm:pt modelId="{B8D6F496-8947-45EB-BE07-C96D6E579082}" type="pres">
      <dgm:prSet presAssocID="{2EC7BD84-B9CA-4F48-B90C-0FCD09272E4D}" presName="parentTextBox" presStyleLbl="node1" presStyleIdx="0" presStyleCnt="3"/>
      <dgm:spPr/>
      <dgm:t>
        <a:bodyPr/>
        <a:lstStyle/>
        <a:p>
          <a:endParaRPr lang="sl-SI"/>
        </a:p>
      </dgm:t>
    </dgm:pt>
    <dgm:pt modelId="{E9B658B0-9AF4-4046-B994-E557CBFC55F6}" type="pres">
      <dgm:prSet presAssocID="{2EC7BD84-B9CA-4F48-B90C-0FCD09272E4D}" presName="entireBox" presStyleLbl="node1" presStyleIdx="0" presStyleCnt="3"/>
      <dgm:spPr/>
      <dgm:t>
        <a:bodyPr/>
        <a:lstStyle/>
        <a:p>
          <a:endParaRPr lang="sl-SI"/>
        </a:p>
      </dgm:t>
    </dgm:pt>
    <dgm:pt modelId="{B1E5BDCF-803D-4696-AAAC-2B6A3B34E278}" type="pres">
      <dgm:prSet presAssocID="{2EC7BD84-B9CA-4F48-B90C-0FCD09272E4D}" presName="descendantBox" presStyleCnt="0"/>
      <dgm:spPr/>
    </dgm:pt>
    <dgm:pt modelId="{097991AF-1B6A-40DF-BE11-58E4FF069FCF}" type="pres">
      <dgm:prSet presAssocID="{2B9B0F25-C02C-45D2-993E-B1FFFBBCFC45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EC427C1-4696-42A8-AC3F-D5D0BD923B4B}" type="pres">
      <dgm:prSet presAssocID="{5E31D713-9B21-4C3D-86BC-F196A534631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B69C1ED-4F04-4B55-855C-39B42DEDDD83}" type="pres">
      <dgm:prSet presAssocID="{A489AFF7-1043-4BB6-80AC-3A89ED42B0CF}" presName="sp" presStyleCnt="0"/>
      <dgm:spPr/>
    </dgm:pt>
    <dgm:pt modelId="{31D2D92B-B1AF-40E2-8F80-74CF89E8D471}" type="pres">
      <dgm:prSet presAssocID="{8F43A528-7CF8-43F4-8B12-4AF912EC17B7}" presName="arrowAndChildren" presStyleCnt="0"/>
      <dgm:spPr/>
    </dgm:pt>
    <dgm:pt modelId="{C20C4900-E728-4F7C-83C3-2FEC6F7D40C1}" type="pres">
      <dgm:prSet presAssocID="{8F43A528-7CF8-43F4-8B12-4AF912EC17B7}" presName="parentTextArrow" presStyleLbl="node1" presStyleIdx="0" presStyleCnt="3"/>
      <dgm:spPr/>
      <dgm:t>
        <a:bodyPr/>
        <a:lstStyle/>
        <a:p>
          <a:endParaRPr lang="sl-SI"/>
        </a:p>
      </dgm:t>
    </dgm:pt>
    <dgm:pt modelId="{91CCCFFE-F4DE-42CA-90E0-FC550512DDB1}" type="pres">
      <dgm:prSet presAssocID="{8F43A528-7CF8-43F4-8B12-4AF912EC17B7}" presName="arrow" presStyleLbl="node1" presStyleIdx="1" presStyleCnt="3"/>
      <dgm:spPr/>
      <dgm:t>
        <a:bodyPr/>
        <a:lstStyle/>
        <a:p>
          <a:endParaRPr lang="sl-SI"/>
        </a:p>
      </dgm:t>
    </dgm:pt>
    <dgm:pt modelId="{2D7F6E70-A1AB-41C7-953E-6CDE378292CF}" type="pres">
      <dgm:prSet presAssocID="{8F43A528-7CF8-43F4-8B12-4AF912EC17B7}" presName="descendantArrow" presStyleCnt="0"/>
      <dgm:spPr/>
    </dgm:pt>
    <dgm:pt modelId="{E00DA2AB-A169-4A84-A758-12D6C8359581}" type="pres">
      <dgm:prSet presAssocID="{494C3625-6137-495E-8EA9-FE239C361CD3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5916478-76A3-4F53-B7D4-3B1CA3EC3C5C}" type="pres">
      <dgm:prSet presAssocID="{D30D0F4B-66EC-4316-A8E1-C8A976AB192F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A1DD7E9-5479-4C7F-B528-BE4048D37149}" type="pres">
      <dgm:prSet presAssocID="{0666027F-EE28-4AA0-B5AE-433C8B785232}" presName="sp" presStyleCnt="0"/>
      <dgm:spPr/>
    </dgm:pt>
    <dgm:pt modelId="{B43EBB8A-05EB-4E72-B843-6AAE7BBD4D0B}" type="pres">
      <dgm:prSet presAssocID="{51E2B66D-0940-4EAD-95FA-B189513AE1B9}" presName="arrowAndChildren" presStyleCnt="0"/>
      <dgm:spPr/>
    </dgm:pt>
    <dgm:pt modelId="{6D84FBE8-5DFC-4104-B088-FA83889B9485}" type="pres">
      <dgm:prSet presAssocID="{51E2B66D-0940-4EAD-95FA-B189513AE1B9}" presName="parentTextArrow" presStyleLbl="node1" presStyleIdx="1" presStyleCnt="3"/>
      <dgm:spPr/>
      <dgm:t>
        <a:bodyPr/>
        <a:lstStyle/>
        <a:p>
          <a:endParaRPr lang="sl-SI"/>
        </a:p>
      </dgm:t>
    </dgm:pt>
    <dgm:pt modelId="{FD3B1352-22A0-4D1C-B0D0-4F20059464FD}" type="pres">
      <dgm:prSet presAssocID="{51E2B66D-0940-4EAD-95FA-B189513AE1B9}" presName="arrow" presStyleLbl="node1" presStyleIdx="2" presStyleCnt="3" custLinFactNeighborX="126" custLinFactNeighborY="-10944"/>
      <dgm:spPr/>
      <dgm:t>
        <a:bodyPr/>
        <a:lstStyle/>
        <a:p>
          <a:endParaRPr lang="sl-SI"/>
        </a:p>
      </dgm:t>
    </dgm:pt>
    <dgm:pt modelId="{BE95B966-9A2C-4832-A6AA-D4EE81F47A67}" type="pres">
      <dgm:prSet presAssocID="{51E2B66D-0940-4EAD-95FA-B189513AE1B9}" presName="descendantArrow" presStyleCnt="0"/>
      <dgm:spPr/>
    </dgm:pt>
    <dgm:pt modelId="{5C0496CC-60D1-4499-9EA0-461DC8C0AD9E}" type="pres">
      <dgm:prSet presAssocID="{8128F796-91AA-4A29-A8E5-1EB5675C3202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A0E2A63-4CE5-4980-B13E-BF3BADADBDB7}" type="pres">
      <dgm:prSet presAssocID="{E72801F0-09BD-4D7D-A021-E7633D68A0A9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4042683B-2526-415F-9CB1-296CD9BF772E}" type="presOf" srcId="{D30D0F4B-66EC-4316-A8E1-C8A976AB192F}" destId="{25916478-76A3-4F53-B7D4-3B1CA3EC3C5C}" srcOrd="0" destOrd="0" presId="urn:microsoft.com/office/officeart/2005/8/layout/process4"/>
    <dgm:cxn modelId="{77477619-E4E6-4642-A4A7-40C246CD6CDF}" type="presOf" srcId="{8F43A528-7CF8-43F4-8B12-4AF912EC17B7}" destId="{C20C4900-E728-4F7C-83C3-2FEC6F7D40C1}" srcOrd="0" destOrd="0" presId="urn:microsoft.com/office/officeart/2005/8/layout/process4"/>
    <dgm:cxn modelId="{0B543F54-5B10-498E-B43B-749590BAD8A9}" type="presOf" srcId="{8F43A528-7CF8-43F4-8B12-4AF912EC17B7}" destId="{91CCCFFE-F4DE-42CA-90E0-FC550512DDB1}" srcOrd="1" destOrd="0" presId="urn:microsoft.com/office/officeart/2005/8/layout/process4"/>
    <dgm:cxn modelId="{9776E30C-92F2-41FB-83AB-04E442209DB2}" srcId="{0956C407-4BC1-4356-A193-492DFF728B03}" destId="{51E2B66D-0940-4EAD-95FA-B189513AE1B9}" srcOrd="0" destOrd="0" parTransId="{1C54400C-D223-4546-AAE0-59E9BF8BCF48}" sibTransId="{0666027F-EE28-4AA0-B5AE-433C8B785232}"/>
    <dgm:cxn modelId="{D4E1752B-01EB-4178-A036-89474F6873CC}" srcId="{8F43A528-7CF8-43F4-8B12-4AF912EC17B7}" destId="{D30D0F4B-66EC-4316-A8E1-C8A976AB192F}" srcOrd="1" destOrd="0" parTransId="{AFB4BD3A-7BA4-4202-8D9C-B9E0548E0840}" sibTransId="{8F6942DF-74D1-4EBA-83F9-3492572F97BE}"/>
    <dgm:cxn modelId="{E3BA4D53-6210-4EE6-B01C-212E808C052F}" type="presOf" srcId="{51E2B66D-0940-4EAD-95FA-B189513AE1B9}" destId="{FD3B1352-22A0-4D1C-B0D0-4F20059464FD}" srcOrd="1" destOrd="0" presId="urn:microsoft.com/office/officeart/2005/8/layout/process4"/>
    <dgm:cxn modelId="{8D132EBE-6DBA-4E0B-9F22-0FC4E4A8FE53}" srcId="{2EC7BD84-B9CA-4F48-B90C-0FCD09272E4D}" destId="{2B9B0F25-C02C-45D2-993E-B1FFFBBCFC45}" srcOrd="0" destOrd="0" parTransId="{1C56CCB2-92C2-4EC7-B5E9-968B0F1BC8E4}" sibTransId="{FE0513ED-25DF-49BC-A261-18927C9B17B2}"/>
    <dgm:cxn modelId="{DA065557-7917-4833-A7BA-75868C340041}" type="presOf" srcId="{51E2B66D-0940-4EAD-95FA-B189513AE1B9}" destId="{6D84FBE8-5DFC-4104-B088-FA83889B9485}" srcOrd="0" destOrd="0" presId="urn:microsoft.com/office/officeart/2005/8/layout/process4"/>
    <dgm:cxn modelId="{D48FB0AA-1B16-4E9E-92F6-71D0B70FB4BD}" srcId="{51E2B66D-0940-4EAD-95FA-B189513AE1B9}" destId="{E72801F0-09BD-4D7D-A021-E7633D68A0A9}" srcOrd="1" destOrd="0" parTransId="{DD31A361-32CA-4544-842A-7A6C525AAE7C}" sibTransId="{19AB60D0-8505-4975-B654-8851057916E2}"/>
    <dgm:cxn modelId="{68B08D84-9D21-41FA-963F-567A8608A784}" type="presOf" srcId="{2EC7BD84-B9CA-4F48-B90C-0FCD09272E4D}" destId="{E9B658B0-9AF4-4046-B994-E557CBFC55F6}" srcOrd="1" destOrd="0" presId="urn:microsoft.com/office/officeart/2005/8/layout/process4"/>
    <dgm:cxn modelId="{05210B94-CF3B-46FE-9E17-38C0A97E24DC}" type="presOf" srcId="{0956C407-4BC1-4356-A193-492DFF728B03}" destId="{AF969041-0849-4E7F-8E87-8A3E527A6344}" srcOrd="0" destOrd="0" presId="urn:microsoft.com/office/officeart/2005/8/layout/process4"/>
    <dgm:cxn modelId="{D8F01CBB-E75C-4752-9DB3-D4F29CC37A08}" srcId="{2EC7BD84-B9CA-4F48-B90C-0FCD09272E4D}" destId="{5E31D713-9B21-4C3D-86BC-F196A5346312}" srcOrd="1" destOrd="0" parTransId="{3DBD9325-B041-4DD9-88B6-BA0697DE2242}" sibTransId="{6BCE0509-710B-4510-9AFB-88D616BADFD7}"/>
    <dgm:cxn modelId="{AD70733F-030E-4D6A-A574-5B4FB7E4A675}" type="presOf" srcId="{5E31D713-9B21-4C3D-86BC-F196A5346312}" destId="{2EC427C1-4696-42A8-AC3F-D5D0BD923B4B}" srcOrd="0" destOrd="0" presId="urn:microsoft.com/office/officeart/2005/8/layout/process4"/>
    <dgm:cxn modelId="{CF1B350C-F9F2-4F0D-B181-37051A760AD6}" srcId="{8F43A528-7CF8-43F4-8B12-4AF912EC17B7}" destId="{494C3625-6137-495E-8EA9-FE239C361CD3}" srcOrd="0" destOrd="0" parTransId="{90FB8788-3CA8-4518-AEF2-173823569C4A}" sibTransId="{D5483122-41AF-4AEE-AB17-F682CBB8EA75}"/>
    <dgm:cxn modelId="{625DE8FE-286F-4CF1-A576-4230FBC65FFA}" type="presOf" srcId="{494C3625-6137-495E-8EA9-FE239C361CD3}" destId="{E00DA2AB-A169-4A84-A758-12D6C8359581}" srcOrd="0" destOrd="0" presId="urn:microsoft.com/office/officeart/2005/8/layout/process4"/>
    <dgm:cxn modelId="{0345919D-5BF6-45A3-9A1A-4CD1FCF52F73}" srcId="{0956C407-4BC1-4356-A193-492DFF728B03}" destId="{8F43A528-7CF8-43F4-8B12-4AF912EC17B7}" srcOrd="1" destOrd="0" parTransId="{95146336-F394-4E68-8649-2691EC50CA1B}" sibTransId="{A489AFF7-1043-4BB6-80AC-3A89ED42B0CF}"/>
    <dgm:cxn modelId="{B701D91E-EA03-4DF7-AF1C-EEB5ACD40155}" type="presOf" srcId="{E72801F0-09BD-4D7D-A021-E7633D68A0A9}" destId="{DA0E2A63-4CE5-4980-B13E-BF3BADADBDB7}" srcOrd="0" destOrd="0" presId="urn:microsoft.com/office/officeart/2005/8/layout/process4"/>
    <dgm:cxn modelId="{43D49D08-D1AD-47AA-A7E3-554FF20D59AB}" srcId="{0956C407-4BC1-4356-A193-492DFF728B03}" destId="{2EC7BD84-B9CA-4F48-B90C-0FCD09272E4D}" srcOrd="2" destOrd="0" parTransId="{529BF63D-134A-403C-9970-D8DC4EBD3CEF}" sibTransId="{5F2737B9-31AC-47EA-8154-D5558B681A72}"/>
    <dgm:cxn modelId="{CF15344E-959C-46F0-8B32-56C96A8DB931}" type="presOf" srcId="{2B9B0F25-C02C-45D2-993E-B1FFFBBCFC45}" destId="{097991AF-1B6A-40DF-BE11-58E4FF069FCF}" srcOrd="0" destOrd="0" presId="urn:microsoft.com/office/officeart/2005/8/layout/process4"/>
    <dgm:cxn modelId="{8449FF67-F28E-4B35-8853-462A12025634}" type="presOf" srcId="{2EC7BD84-B9CA-4F48-B90C-0FCD09272E4D}" destId="{B8D6F496-8947-45EB-BE07-C96D6E579082}" srcOrd="0" destOrd="0" presId="urn:microsoft.com/office/officeart/2005/8/layout/process4"/>
    <dgm:cxn modelId="{10A57531-9C5B-4E03-AC31-AAB82281D4AD}" type="presOf" srcId="{8128F796-91AA-4A29-A8E5-1EB5675C3202}" destId="{5C0496CC-60D1-4499-9EA0-461DC8C0AD9E}" srcOrd="0" destOrd="0" presId="urn:microsoft.com/office/officeart/2005/8/layout/process4"/>
    <dgm:cxn modelId="{BEB3ED36-2A08-4387-98C8-31606F6FA713}" srcId="{51E2B66D-0940-4EAD-95FA-B189513AE1B9}" destId="{8128F796-91AA-4A29-A8E5-1EB5675C3202}" srcOrd="0" destOrd="0" parTransId="{25178B37-2872-4721-A125-19D956FB567E}" sibTransId="{2ABBB638-5FDC-4040-9657-C6C74C5FAB6F}"/>
    <dgm:cxn modelId="{A8EC0ED2-0C7D-4C4F-BA24-D77344444D33}" type="presParOf" srcId="{AF969041-0849-4E7F-8E87-8A3E527A6344}" destId="{B3ACF16C-B944-419E-8095-0F90E7D58585}" srcOrd="0" destOrd="0" presId="urn:microsoft.com/office/officeart/2005/8/layout/process4"/>
    <dgm:cxn modelId="{452744D4-8418-4A97-B5AD-5CE7C9D22F0A}" type="presParOf" srcId="{B3ACF16C-B944-419E-8095-0F90E7D58585}" destId="{B8D6F496-8947-45EB-BE07-C96D6E579082}" srcOrd="0" destOrd="0" presId="urn:microsoft.com/office/officeart/2005/8/layout/process4"/>
    <dgm:cxn modelId="{E5FC4099-8E21-479C-A355-01B0F7E45A2E}" type="presParOf" srcId="{B3ACF16C-B944-419E-8095-0F90E7D58585}" destId="{E9B658B0-9AF4-4046-B994-E557CBFC55F6}" srcOrd="1" destOrd="0" presId="urn:microsoft.com/office/officeart/2005/8/layout/process4"/>
    <dgm:cxn modelId="{B00F94B2-D9F7-4551-BBAF-85848AE2E650}" type="presParOf" srcId="{B3ACF16C-B944-419E-8095-0F90E7D58585}" destId="{B1E5BDCF-803D-4696-AAAC-2B6A3B34E278}" srcOrd="2" destOrd="0" presId="urn:microsoft.com/office/officeart/2005/8/layout/process4"/>
    <dgm:cxn modelId="{E76095DF-C9BC-4923-B9C6-A4269B7C7295}" type="presParOf" srcId="{B1E5BDCF-803D-4696-AAAC-2B6A3B34E278}" destId="{097991AF-1B6A-40DF-BE11-58E4FF069FCF}" srcOrd="0" destOrd="0" presId="urn:microsoft.com/office/officeart/2005/8/layout/process4"/>
    <dgm:cxn modelId="{933B5EB7-1E91-44F9-9BD7-09F0B21347A0}" type="presParOf" srcId="{B1E5BDCF-803D-4696-AAAC-2B6A3B34E278}" destId="{2EC427C1-4696-42A8-AC3F-D5D0BD923B4B}" srcOrd="1" destOrd="0" presId="urn:microsoft.com/office/officeart/2005/8/layout/process4"/>
    <dgm:cxn modelId="{BC62F62D-97AF-4701-BCEC-842F22B09C5A}" type="presParOf" srcId="{AF969041-0849-4E7F-8E87-8A3E527A6344}" destId="{9B69C1ED-4F04-4B55-855C-39B42DEDDD83}" srcOrd="1" destOrd="0" presId="urn:microsoft.com/office/officeart/2005/8/layout/process4"/>
    <dgm:cxn modelId="{837C80F0-6BB3-4052-BBEA-EB7EF1125204}" type="presParOf" srcId="{AF969041-0849-4E7F-8E87-8A3E527A6344}" destId="{31D2D92B-B1AF-40E2-8F80-74CF89E8D471}" srcOrd="2" destOrd="0" presId="urn:microsoft.com/office/officeart/2005/8/layout/process4"/>
    <dgm:cxn modelId="{2B494B4B-4CC3-4C75-B1D1-73CCED4F265A}" type="presParOf" srcId="{31D2D92B-B1AF-40E2-8F80-74CF89E8D471}" destId="{C20C4900-E728-4F7C-83C3-2FEC6F7D40C1}" srcOrd="0" destOrd="0" presId="urn:microsoft.com/office/officeart/2005/8/layout/process4"/>
    <dgm:cxn modelId="{B9C792BA-B3F0-4C17-91E4-B1161E852258}" type="presParOf" srcId="{31D2D92B-B1AF-40E2-8F80-74CF89E8D471}" destId="{91CCCFFE-F4DE-42CA-90E0-FC550512DDB1}" srcOrd="1" destOrd="0" presId="urn:microsoft.com/office/officeart/2005/8/layout/process4"/>
    <dgm:cxn modelId="{6E250F4D-7972-4E83-BE6B-19C166827055}" type="presParOf" srcId="{31D2D92B-B1AF-40E2-8F80-74CF89E8D471}" destId="{2D7F6E70-A1AB-41C7-953E-6CDE378292CF}" srcOrd="2" destOrd="0" presId="urn:microsoft.com/office/officeart/2005/8/layout/process4"/>
    <dgm:cxn modelId="{D0F794E9-1248-47CD-9F0D-1BD5D8988B36}" type="presParOf" srcId="{2D7F6E70-A1AB-41C7-953E-6CDE378292CF}" destId="{E00DA2AB-A169-4A84-A758-12D6C8359581}" srcOrd="0" destOrd="0" presId="urn:microsoft.com/office/officeart/2005/8/layout/process4"/>
    <dgm:cxn modelId="{8155CE2B-4AEC-426F-A084-17B49576EB1B}" type="presParOf" srcId="{2D7F6E70-A1AB-41C7-953E-6CDE378292CF}" destId="{25916478-76A3-4F53-B7D4-3B1CA3EC3C5C}" srcOrd="1" destOrd="0" presId="urn:microsoft.com/office/officeart/2005/8/layout/process4"/>
    <dgm:cxn modelId="{F8499D1C-FC4F-4E06-BD2F-80F1C4ED0558}" type="presParOf" srcId="{AF969041-0849-4E7F-8E87-8A3E527A6344}" destId="{3A1DD7E9-5479-4C7F-B528-BE4048D37149}" srcOrd="3" destOrd="0" presId="urn:microsoft.com/office/officeart/2005/8/layout/process4"/>
    <dgm:cxn modelId="{B0AF7C91-3FAE-42AB-B501-B10D4E32D472}" type="presParOf" srcId="{AF969041-0849-4E7F-8E87-8A3E527A6344}" destId="{B43EBB8A-05EB-4E72-B843-6AAE7BBD4D0B}" srcOrd="4" destOrd="0" presId="urn:microsoft.com/office/officeart/2005/8/layout/process4"/>
    <dgm:cxn modelId="{13052709-4D0E-4F23-9E4E-799091FD3B97}" type="presParOf" srcId="{B43EBB8A-05EB-4E72-B843-6AAE7BBD4D0B}" destId="{6D84FBE8-5DFC-4104-B088-FA83889B9485}" srcOrd="0" destOrd="0" presId="urn:microsoft.com/office/officeart/2005/8/layout/process4"/>
    <dgm:cxn modelId="{0BD2AAD2-C1CC-4B2C-BC6C-FE196547811F}" type="presParOf" srcId="{B43EBB8A-05EB-4E72-B843-6AAE7BBD4D0B}" destId="{FD3B1352-22A0-4D1C-B0D0-4F20059464FD}" srcOrd="1" destOrd="0" presId="urn:microsoft.com/office/officeart/2005/8/layout/process4"/>
    <dgm:cxn modelId="{5BFB8266-5C22-4FFB-B698-0FA6BC5154DE}" type="presParOf" srcId="{B43EBB8A-05EB-4E72-B843-6AAE7BBD4D0B}" destId="{BE95B966-9A2C-4832-A6AA-D4EE81F47A67}" srcOrd="2" destOrd="0" presId="urn:microsoft.com/office/officeart/2005/8/layout/process4"/>
    <dgm:cxn modelId="{6B1A8A4C-03EE-43C9-AAA3-723156F0E961}" type="presParOf" srcId="{BE95B966-9A2C-4832-A6AA-D4EE81F47A67}" destId="{5C0496CC-60D1-4499-9EA0-461DC8C0AD9E}" srcOrd="0" destOrd="0" presId="urn:microsoft.com/office/officeart/2005/8/layout/process4"/>
    <dgm:cxn modelId="{6246F54A-C88C-4FE8-B422-F3CF4008692C}" type="presParOf" srcId="{BE95B966-9A2C-4832-A6AA-D4EE81F47A67}" destId="{DA0E2A63-4CE5-4980-B13E-BF3BADADBDB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7E02E9-E46B-4A77-A87D-1D089B0D4F89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sl-SI"/>
        </a:p>
      </dgm:t>
    </dgm:pt>
    <dgm:pt modelId="{263AE3CE-36BB-4E70-8233-9E1F26368316}">
      <dgm:prSet phldrT="[besedilo]"/>
      <dgm:spPr/>
      <dgm:t>
        <a:bodyPr/>
        <a:lstStyle/>
        <a:p>
          <a:r>
            <a:rPr lang="sl-SI" b="1" dirty="0" smtClean="0">
              <a:solidFill>
                <a:schemeClr val="tx2">
                  <a:lumMod val="50000"/>
                </a:schemeClr>
              </a:solidFill>
            </a:rPr>
            <a:t>EU je NADNACIONALNA ORGANIZACIJA</a:t>
          </a:r>
          <a:r>
            <a:rPr lang="sl-SI" dirty="0" smtClean="0"/>
            <a:t>	</a:t>
          </a:r>
          <a:endParaRPr lang="sl-SI" dirty="0"/>
        </a:p>
      </dgm:t>
    </dgm:pt>
    <dgm:pt modelId="{A8E37142-F157-477C-9F60-9DC52AB802CF}" type="parTrans" cxnId="{4CE67926-E145-4D3E-8A0B-110B1982BD86}">
      <dgm:prSet/>
      <dgm:spPr/>
      <dgm:t>
        <a:bodyPr/>
        <a:lstStyle/>
        <a:p>
          <a:endParaRPr lang="sl-SI"/>
        </a:p>
      </dgm:t>
    </dgm:pt>
    <dgm:pt modelId="{B2870120-00E3-4B52-9380-F83CF63CFA47}" type="sibTrans" cxnId="{4CE67926-E145-4D3E-8A0B-110B1982BD86}">
      <dgm:prSet/>
      <dgm:spPr/>
      <dgm:t>
        <a:bodyPr/>
        <a:lstStyle/>
        <a:p>
          <a:endParaRPr lang="sl-SI"/>
        </a:p>
      </dgm:t>
    </dgm:pt>
    <dgm:pt modelId="{EC0D7969-89C3-44AE-B619-2269C20C72AC}">
      <dgm:prSet phldrT="[besedilo]"/>
      <dgm:spPr/>
      <dgm:t>
        <a:bodyPr/>
        <a:lstStyle/>
        <a:p>
          <a:r>
            <a:rPr lang="sl-SI" b="1" dirty="0" smtClean="0"/>
            <a:t>na katero so članice prenesle del svoje suverenosti, a so ostale neodvisne in samostojne države.</a:t>
          </a:r>
          <a:endParaRPr lang="sl-SI" b="1" dirty="0"/>
        </a:p>
      </dgm:t>
    </dgm:pt>
    <dgm:pt modelId="{9C5B92B6-75D6-4003-86C8-68B05F1D14C6}" type="parTrans" cxnId="{5C0F94FA-21DF-4592-A2BC-8450455741E3}">
      <dgm:prSet/>
      <dgm:spPr/>
      <dgm:t>
        <a:bodyPr/>
        <a:lstStyle/>
        <a:p>
          <a:endParaRPr lang="sl-SI"/>
        </a:p>
      </dgm:t>
    </dgm:pt>
    <dgm:pt modelId="{B57A677C-0FBA-4081-9166-875445AADBFB}" type="sibTrans" cxnId="{5C0F94FA-21DF-4592-A2BC-8450455741E3}">
      <dgm:prSet/>
      <dgm:spPr/>
      <dgm:t>
        <a:bodyPr/>
        <a:lstStyle/>
        <a:p>
          <a:endParaRPr lang="sl-SI"/>
        </a:p>
      </dgm:t>
    </dgm:pt>
    <dgm:pt modelId="{6F44D30E-6BF2-4E4E-9034-97055A9740E1}">
      <dgm:prSet phldrT="[besedilo]"/>
      <dgm:spPr/>
      <dgm:t>
        <a:bodyPr/>
        <a:lstStyle/>
        <a:p>
          <a:r>
            <a:rPr lang="sl-SI" b="1" dirty="0" smtClean="0">
              <a:solidFill>
                <a:schemeClr val="tx2">
                  <a:lumMod val="50000"/>
                </a:schemeClr>
              </a:solidFill>
            </a:rPr>
            <a:t>EVROPSKA UNIJA POVEZUJE:</a:t>
          </a:r>
          <a:endParaRPr lang="sl-SI" b="1" dirty="0">
            <a:solidFill>
              <a:schemeClr val="tx2">
                <a:lumMod val="50000"/>
              </a:schemeClr>
            </a:solidFill>
          </a:endParaRPr>
        </a:p>
      </dgm:t>
    </dgm:pt>
    <dgm:pt modelId="{14E5BE74-FF9A-4779-BFEC-D86AAF15F48E}" type="parTrans" cxnId="{05038AF0-F99E-44C9-9792-4D41C9253460}">
      <dgm:prSet/>
      <dgm:spPr/>
      <dgm:t>
        <a:bodyPr/>
        <a:lstStyle/>
        <a:p>
          <a:endParaRPr lang="sl-SI"/>
        </a:p>
      </dgm:t>
    </dgm:pt>
    <dgm:pt modelId="{3AE9AF6C-9FBD-42A5-9372-3FE0944E3C45}" type="sibTrans" cxnId="{05038AF0-F99E-44C9-9792-4D41C9253460}">
      <dgm:prSet/>
      <dgm:spPr/>
      <dgm:t>
        <a:bodyPr/>
        <a:lstStyle/>
        <a:p>
          <a:endParaRPr lang="sl-SI"/>
        </a:p>
      </dgm:t>
    </dgm:pt>
    <dgm:pt modelId="{347FA584-615D-4E64-9DD7-FD72A82C473A}">
      <dgm:prSet phldrT="[besedilo]"/>
      <dgm:spPr/>
      <dgm:t>
        <a:bodyPr/>
        <a:lstStyle/>
        <a:p>
          <a:r>
            <a:rPr lang="sl-SI" b="1" dirty="0" smtClean="0"/>
            <a:t>na gospodarskem, zunanje in notranje političnem, pravnem ter znanstvenem področju, predvideva pa tudi skupno evropsko skrb za obrambo in varnost.</a:t>
          </a:r>
          <a:endParaRPr lang="sl-SI" b="1" dirty="0"/>
        </a:p>
      </dgm:t>
    </dgm:pt>
    <dgm:pt modelId="{D50E6178-DAB7-4668-BE01-48CE9099F04B}" type="parTrans" cxnId="{AE872FDE-06C2-4366-8A87-7364EC37A5DF}">
      <dgm:prSet/>
      <dgm:spPr/>
      <dgm:t>
        <a:bodyPr/>
        <a:lstStyle/>
        <a:p>
          <a:endParaRPr lang="sl-SI"/>
        </a:p>
      </dgm:t>
    </dgm:pt>
    <dgm:pt modelId="{24C0BE14-D34B-479F-82E5-0AB8F7675387}" type="sibTrans" cxnId="{AE872FDE-06C2-4366-8A87-7364EC37A5DF}">
      <dgm:prSet/>
      <dgm:spPr/>
      <dgm:t>
        <a:bodyPr/>
        <a:lstStyle/>
        <a:p>
          <a:endParaRPr lang="sl-SI"/>
        </a:p>
      </dgm:t>
    </dgm:pt>
    <dgm:pt modelId="{56F3C438-A4FA-4692-9CD0-C4883B95061B}">
      <dgm:prSet phldrT="[besedilo]"/>
      <dgm:spPr/>
      <dgm:t>
        <a:bodyPr/>
        <a:lstStyle/>
        <a:p>
          <a:r>
            <a:rPr lang="sl-SI" b="1" dirty="0" smtClean="0">
              <a:solidFill>
                <a:schemeClr val="tx2">
                  <a:lumMod val="50000"/>
                </a:schemeClr>
              </a:solidFill>
            </a:rPr>
            <a:t>EU ima 	pet simbolov:</a:t>
          </a:r>
          <a:endParaRPr lang="sl-SI" b="1" dirty="0">
            <a:solidFill>
              <a:schemeClr val="tx2">
                <a:lumMod val="50000"/>
              </a:schemeClr>
            </a:solidFill>
          </a:endParaRPr>
        </a:p>
      </dgm:t>
    </dgm:pt>
    <dgm:pt modelId="{B315B7B0-25DD-448B-8AAC-E35DEACED75A}" type="parTrans" cxnId="{901419A9-9B23-4E4F-83B6-EF5879DC0AB7}">
      <dgm:prSet/>
      <dgm:spPr/>
      <dgm:t>
        <a:bodyPr/>
        <a:lstStyle/>
        <a:p>
          <a:endParaRPr lang="sl-SI"/>
        </a:p>
      </dgm:t>
    </dgm:pt>
    <dgm:pt modelId="{BB4779BA-F0B9-42B5-8BF0-4FD48086D859}" type="sibTrans" cxnId="{901419A9-9B23-4E4F-83B6-EF5879DC0AB7}">
      <dgm:prSet/>
      <dgm:spPr/>
      <dgm:t>
        <a:bodyPr/>
        <a:lstStyle/>
        <a:p>
          <a:endParaRPr lang="sl-SI"/>
        </a:p>
      </dgm:t>
    </dgm:pt>
    <dgm:pt modelId="{01007624-8827-4E5E-B546-69AA3F473407}">
      <dgm:prSet phldrT="[besedilo]"/>
      <dgm:spPr/>
      <dgm:t>
        <a:bodyPr/>
        <a:lstStyle/>
        <a:p>
          <a:r>
            <a:rPr lang="sl-SI" b="1" dirty="0" smtClean="0"/>
            <a:t>zastavo, himno (Oda radosti), skupno geslo (Združena v raznolikosti), enotno valuto – evro, svoj dan.</a:t>
          </a:r>
          <a:endParaRPr lang="sl-SI" b="1" dirty="0"/>
        </a:p>
      </dgm:t>
    </dgm:pt>
    <dgm:pt modelId="{EEC77895-0DAD-4896-BA8A-B883A51E8FFB}" type="parTrans" cxnId="{08AE2D00-F316-45D0-AB5E-5DA5ACF40578}">
      <dgm:prSet/>
      <dgm:spPr/>
      <dgm:t>
        <a:bodyPr/>
        <a:lstStyle/>
        <a:p>
          <a:endParaRPr lang="sl-SI"/>
        </a:p>
      </dgm:t>
    </dgm:pt>
    <dgm:pt modelId="{5B051B0B-0C47-4D9E-A3A1-6C00FA8CA27C}" type="sibTrans" cxnId="{08AE2D00-F316-45D0-AB5E-5DA5ACF40578}">
      <dgm:prSet/>
      <dgm:spPr/>
      <dgm:t>
        <a:bodyPr/>
        <a:lstStyle/>
        <a:p>
          <a:endParaRPr lang="sl-SI"/>
        </a:p>
      </dgm:t>
    </dgm:pt>
    <dgm:pt modelId="{41042136-FE82-4507-8874-CD74AC9C39D0}" type="pres">
      <dgm:prSet presAssocID="{307E02E9-E46B-4A77-A87D-1D089B0D4F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07444758-8E3C-48B6-BF9F-CC18B7EA05EF}" type="pres">
      <dgm:prSet presAssocID="{263AE3CE-36BB-4E70-8233-9E1F26368316}" presName="linNode" presStyleCnt="0"/>
      <dgm:spPr/>
    </dgm:pt>
    <dgm:pt modelId="{60443858-581A-4399-89C4-6AFD1508DBA1}" type="pres">
      <dgm:prSet presAssocID="{263AE3CE-36BB-4E70-8233-9E1F2636831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8310F3A-A875-49ED-8304-D57E2C88AD48}" type="pres">
      <dgm:prSet presAssocID="{263AE3CE-36BB-4E70-8233-9E1F2636831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7D6A686-D458-4ABB-9E16-DBD6D6574EE0}" type="pres">
      <dgm:prSet presAssocID="{B2870120-00E3-4B52-9380-F83CF63CFA47}" presName="sp" presStyleCnt="0"/>
      <dgm:spPr/>
    </dgm:pt>
    <dgm:pt modelId="{021B82A0-35B3-4EAC-B5D9-7E61C721F49F}" type="pres">
      <dgm:prSet presAssocID="{6F44D30E-6BF2-4E4E-9034-97055A9740E1}" presName="linNode" presStyleCnt="0"/>
      <dgm:spPr/>
    </dgm:pt>
    <dgm:pt modelId="{0F6D31BE-6CFE-4102-B7B0-0E8DC2B0CCA2}" type="pres">
      <dgm:prSet presAssocID="{6F44D30E-6BF2-4E4E-9034-97055A9740E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748B465-B19A-4F99-8540-2CCF8C6B8241}" type="pres">
      <dgm:prSet presAssocID="{6F44D30E-6BF2-4E4E-9034-97055A9740E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3DF8043-752D-4D6F-867F-97705113524D}" type="pres">
      <dgm:prSet presAssocID="{3AE9AF6C-9FBD-42A5-9372-3FE0944E3C45}" presName="sp" presStyleCnt="0"/>
      <dgm:spPr/>
    </dgm:pt>
    <dgm:pt modelId="{DD1AB363-D525-40E3-95E4-95CB07C465B6}" type="pres">
      <dgm:prSet presAssocID="{56F3C438-A4FA-4692-9CD0-C4883B95061B}" presName="linNode" presStyleCnt="0"/>
      <dgm:spPr/>
    </dgm:pt>
    <dgm:pt modelId="{52247D7C-E91D-46C5-BD48-66FF0D5A2796}" type="pres">
      <dgm:prSet presAssocID="{56F3C438-A4FA-4692-9CD0-C4883B95061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21EBC0D-FF07-4C5A-BADF-4BF4EBA63320}" type="pres">
      <dgm:prSet presAssocID="{56F3C438-A4FA-4692-9CD0-C4883B95061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806F1E28-961C-4893-936E-E84C7D405DCB}" type="presOf" srcId="{6F44D30E-6BF2-4E4E-9034-97055A9740E1}" destId="{0F6D31BE-6CFE-4102-B7B0-0E8DC2B0CCA2}" srcOrd="0" destOrd="0" presId="urn:microsoft.com/office/officeart/2005/8/layout/vList5"/>
    <dgm:cxn modelId="{DC82FC1D-C13F-46C4-B96F-C8FCB12F6E13}" type="presOf" srcId="{263AE3CE-36BB-4E70-8233-9E1F26368316}" destId="{60443858-581A-4399-89C4-6AFD1508DBA1}" srcOrd="0" destOrd="0" presId="urn:microsoft.com/office/officeart/2005/8/layout/vList5"/>
    <dgm:cxn modelId="{AE872FDE-06C2-4366-8A87-7364EC37A5DF}" srcId="{6F44D30E-6BF2-4E4E-9034-97055A9740E1}" destId="{347FA584-615D-4E64-9DD7-FD72A82C473A}" srcOrd="0" destOrd="0" parTransId="{D50E6178-DAB7-4668-BE01-48CE9099F04B}" sibTransId="{24C0BE14-D34B-479F-82E5-0AB8F7675387}"/>
    <dgm:cxn modelId="{5C0F94FA-21DF-4592-A2BC-8450455741E3}" srcId="{263AE3CE-36BB-4E70-8233-9E1F26368316}" destId="{EC0D7969-89C3-44AE-B619-2269C20C72AC}" srcOrd="0" destOrd="0" parTransId="{9C5B92B6-75D6-4003-86C8-68B05F1D14C6}" sibTransId="{B57A677C-0FBA-4081-9166-875445AADBFB}"/>
    <dgm:cxn modelId="{0CE65BE5-460F-4D68-836F-CD22A9D9E4DD}" type="presOf" srcId="{307E02E9-E46B-4A77-A87D-1D089B0D4F89}" destId="{41042136-FE82-4507-8874-CD74AC9C39D0}" srcOrd="0" destOrd="0" presId="urn:microsoft.com/office/officeart/2005/8/layout/vList5"/>
    <dgm:cxn modelId="{061D51EB-71A4-4B0D-B04F-064C274D861F}" type="presOf" srcId="{EC0D7969-89C3-44AE-B619-2269C20C72AC}" destId="{D8310F3A-A875-49ED-8304-D57E2C88AD48}" srcOrd="0" destOrd="0" presId="urn:microsoft.com/office/officeart/2005/8/layout/vList5"/>
    <dgm:cxn modelId="{D20125B0-146F-4E17-A462-912D50042B39}" type="presOf" srcId="{347FA584-615D-4E64-9DD7-FD72A82C473A}" destId="{1748B465-B19A-4F99-8540-2CCF8C6B8241}" srcOrd="0" destOrd="0" presId="urn:microsoft.com/office/officeart/2005/8/layout/vList5"/>
    <dgm:cxn modelId="{751918D8-9808-4CF6-A097-32D8E7F25A12}" type="presOf" srcId="{56F3C438-A4FA-4692-9CD0-C4883B95061B}" destId="{52247D7C-E91D-46C5-BD48-66FF0D5A2796}" srcOrd="0" destOrd="0" presId="urn:microsoft.com/office/officeart/2005/8/layout/vList5"/>
    <dgm:cxn modelId="{4CE67926-E145-4D3E-8A0B-110B1982BD86}" srcId="{307E02E9-E46B-4A77-A87D-1D089B0D4F89}" destId="{263AE3CE-36BB-4E70-8233-9E1F26368316}" srcOrd="0" destOrd="0" parTransId="{A8E37142-F157-477C-9F60-9DC52AB802CF}" sibTransId="{B2870120-00E3-4B52-9380-F83CF63CFA47}"/>
    <dgm:cxn modelId="{05038AF0-F99E-44C9-9792-4D41C9253460}" srcId="{307E02E9-E46B-4A77-A87D-1D089B0D4F89}" destId="{6F44D30E-6BF2-4E4E-9034-97055A9740E1}" srcOrd="1" destOrd="0" parTransId="{14E5BE74-FF9A-4779-BFEC-D86AAF15F48E}" sibTransId="{3AE9AF6C-9FBD-42A5-9372-3FE0944E3C45}"/>
    <dgm:cxn modelId="{08AE2D00-F316-45D0-AB5E-5DA5ACF40578}" srcId="{56F3C438-A4FA-4692-9CD0-C4883B95061B}" destId="{01007624-8827-4E5E-B546-69AA3F473407}" srcOrd="0" destOrd="0" parTransId="{EEC77895-0DAD-4896-BA8A-B883A51E8FFB}" sibTransId="{5B051B0B-0C47-4D9E-A3A1-6C00FA8CA27C}"/>
    <dgm:cxn modelId="{164288AD-5975-4E99-BF59-865A35D1A2E9}" type="presOf" srcId="{01007624-8827-4E5E-B546-69AA3F473407}" destId="{521EBC0D-FF07-4C5A-BADF-4BF4EBA63320}" srcOrd="0" destOrd="0" presId="urn:microsoft.com/office/officeart/2005/8/layout/vList5"/>
    <dgm:cxn modelId="{901419A9-9B23-4E4F-83B6-EF5879DC0AB7}" srcId="{307E02E9-E46B-4A77-A87D-1D089B0D4F89}" destId="{56F3C438-A4FA-4692-9CD0-C4883B95061B}" srcOrd="2" destOrd="0" parTransId="{B315B7B0-25DD-448B-8AAC-E35DEACED75A}" sibTransId="{BB4779BA-F0B9-42B5-8BF0-4FD48086D859}"/>
    <dgm:cxn modelId="{2BC76925-A4CB-4164-B8A0-DAC8B97BD85D}" type="presParOf" srcId="{41042136-FE82-4507-8874-CD74AC9C39D0}" destId="{07444758-8E3C-48B6-BF9F-CC18B7EA05EF}" srcOrd="0" destOrd="0" presId="urn:microsoft.com/office/officeart/2005/8/layout/vList5"/>
    <dgm:cxn modelId="{0B49F6B1-EEB2-477D-9E65-3E4E5A4EFA86}" type="presParOf" srcId="{07444758-8E3C-48B6-BF9F-CC18B7EA05EF}" destId="{60443858-581A-4399-89C4-6AFD1508DBA1}" srcOrd="0" destOrd="0" presId="urn:microsoft.com/office/officeart/2005/8/layout/vList5"/>
    <dgm:cxn modelId="{43E8F8EB-A3D0-4F12-824E-AB96C61EBFA8}" type="presParOf" srcId="{07444758-8E3C-48B6-BF9F-CC18B7EA05EF}" destId="{D8310F3A-A875-49ED-8304-D57E2C88AD48}" srcOrd="1" destOrd="0" presId="urn:microsoft.com/office/officeart/2005/8/layout/vList5"/>
    <dgm:cxn modelId="{BE34AF2B-C7E5-42E8-A601-84CCBFC1F9AC}" type="presParOf" srcId="{41042136-FE82-4507-8874-CD74AC9C39D0}" destId="{F7D6A686-D458-4ABB-9E16-DBD6D6574EE0}" srcOrd="1" destOrd="0" presId="urn:microsoft.com/office/officeart/2005/8/layout/vList5"/>
    <dgm:cxn modelId="{BA98B290-8D2A-466C-99DD-449648AA10CF}" type="presParOf" srcId="{41042136-FE82-4507-8874-CD74AC9C39D0}" destId="{021B82A0-35B3-4EAC-B5D9-7E61C721F49F}" srcOrd="2" destOrd="0" presId="urn:microsoft.com/office/officeart/2005/8/layout/vList5"/>
    <dgm:cxn modelId="{20FEA715-968E-4A70-B5A7-AA8275392A57}" type="presParOf" srcId="{021B82A0-35B3-4EAC-B5D9-7E61C721F49F}" destId="{0F6D31BE-6CFE-4102-B7B0-0E8DC2B0CCA2}" srcOrd="0" destOrd="0" presId="urn:microsoft.com/office/officeart/2005/8/layout/vList5"/>
    <dgm:cxn modelId="{78E8C76D-34F2-479E-9D4C-1C71FA2C8A37}" type="presParOf" srcId="{021B82A0-35B3-4EAC-B5D9-7E61C721F49F}" destId="{1748B465-B19A-4F99-8540-2CCF8C6B8241}" srcOrd="1" destOrd="0" presId="urn:microsoft.com/office/officeart/2005/8/layout/vList5"/>
    <dgm:cxn modelId="{4AA65A84-0010-4118-8C44-5680283AB2F4}" type="presParOf" srcId="{41042136-FE82-4507-8874-CD74AC9C39D0}" destId="{D3DF8043-752D-4D6F-867F-97705113524D}" srcOrd="3" destOrd="0" presId="urn:microsoft.com/office/officeart/2005/8/layout/vList5"/>
    <dgm:cxn modelId="{5CC6A6DC-C619-4FA4-83A0-334EDC5C1208}" type="presParOf" srcId="{41042136-FE82-4507-8874-CD74AC9C39D0}" destId="{DD1AB363-D525-40E3-95E4-95CB07C465B6}" srcOrd="4" destOrd="0" presId="urn:microsoft.com/office/officeart/2005/8/layout/vList5"/>
    <dgm:cxn modelId="{36E892E8-0A08-4708-A7C8-10D123DD9D2B}" type="presParOf" srcId="{DD1AB363-D525-40E3-95E4-95CB07C465B6}" destId="{52247D7C-E91D-46C5-BD48-66FF0D5A2796}" srcOrd="0" destOrd="0" presId="urn:microsoft.com/office/officeart/2005/8/layout/vList5"/>
    <dgm:cxn modelId="{148DE058-8DD5-436C-A452-3470D46DB234}" type="presParOf" srcId="{DD1AB363-D525-40E3-95E4-95CB07C465B6}" destId="{521EBC0D-FF07-4C5A-BADF-4BF4EBA6332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D7471-CFCC-48C7-8AE1-7840999E32FF}">
      <dsp:nvSpPr>
        <dsp:cNvPr id="0" name=""/>
        <dsp:cNvSpPr/>
      </dsp:nvSpPr>
      <dsp:spPr>
        <a:xfrm>
          <a:off x="3374112" y="668"/>
          <a:ext cx="5061168" cy="26053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100" b="1" kern="1200" dirty="0" smtClean="0"/>
            <a:t>Ustanovljena 1945</a:t>
          </a:r>
          <a:endParaRPr lang="sl-SI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100" b="1" kern="1200" dirty="0" smtClean="0"/>
            <a:t>Najpomembnejša mednarodna organizacija – mednarodno sodelovanje in povezovanje.</a:t>
          </a:r>
          <a:endParaRPr lang="sl-SI" sz="2100" b="1" kern="1200" dirty="0"/>
        </a:p>
      </dsp:txBody>
      <dsp:txXfrm>
        <a:off x="3374112" y="326339"/>
        <a:ext cx="4084155" cy="1954025"/>
      </dsp:txXfrm>
    </dsp:sp>
    <dsp:sp modelId="{D30552E1-9038-4AF4-B3DC-49C306BE3C89}">
      <dsp:nvSpPr>
        <dsp:cNvPr id="0" name=""/>
        <dsp:cNvSpPr/>
      </dsp:nvSpPr>
      <dsp:spPr>
        <a:xfrm>
          <a:off x="0" y="668"/>
          <a:ext cx="3374112" cy="260536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125730" rIns="251460" bIns="12573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6600" b="1" kern="1200" dirty="0" smtClean="0">
              <a:solidFill>
                <a:schemeClr val="tx1"/>
              </a:solidFill>
            </a:rPr>
            <a:t>OZN</a:t>
          </a:r>
          <a:endParaRPr lang="sl-SI" sz="6600" b="1" kern="1200" dirty="0">
            <a:solidFill>
              <a:schemeClr val="tx1"/>
            </a:solidFill>
          </a:endParaRPr>
        </a:p>
      </dsp:txBody>
      <dsp:txXfrm>
        <a:off x="127184" y="127852"/>
        <a:ext cx="3119744" cy="2350999"/>
      </dsp:txXfrm>
    </dsp:sp>
    <dsp:sp modelId="{5A54B522-F970-4401-AAEA-5A398419B1DD}">
      <dsp:nvSpPr>
        <dsp:cNvPr id="0" name=""/>
        <dsp:cNvSpPr/>
      </dsp:nvSpPr>
      <dsp:spPr>
        <a:xfrm>
          <a:off x="3374112" y="2866572"/>
          <a:ext cx="5061168" cy="26053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100" b="1" kern="1200" dirty="0" smtClean="0"/>
            <a:t>Leta 1955 ustanovile države tretjega sveta.</a:t>
          </a:r>
          <a:endParaRPr lang="sl-SI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100" b="1" kern="1200" dirty="0" smtClean="0"/>
            <a:t>Članice pomembno vplivale na politično dogajanje v svetu.</a:t>
          </a:r>
          <a:endParaRPr lang="sl-SI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100" b="1" kern="1200" dirty="0" smtClean="0"/>
            <a:t>Zmanjševale napetosti v hladni vojni.</a:t>
          </a:r>
          <a:endParaRPr lang="sl-SI" sz="2100" b="1" kern="1200" dirty="0"/>
        </a:p>
      </dsp:txBody>
      <dsp:txXfrm>
        <a:off x="3374112" y="3192243"/>
        <a:ext cx="4084155" cy="1954025"/>
      </dsp:txXfrm>
    </dsp:sp>
    <dsp:sp modelId="{BD671EB8-0D98-4EE3-8D7A-4B2BF0D4D9D8}">
      <dsp:nvSpPr>
        <dsp:cNvPr id="0" name=""/>
        <dsp:cNvSpPr/>
      </dsp:nvSpPr>
      <dsp:spPr>
        <a:xfrm>
          <a:off x="0" y="2866572"/>
          <a:ext cx="3374112" cy="2605367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600" b="1" kern="1200" dirty="0" smtClean="0">
              <a:solidFill>
                <a:schemeClr val="tx1"/>
              </a:solidFill>
            </a:rPr>
            <a:t>GIBANJE NEUVRŠČENIH</a:t>
          </a:r>
          <a:endParaRPr lang="sl-SI" sz="3600" b="1" kern="1200" dirty="0">
            <a:solidFill>
              <a:schemeClr val="tx1"/>
            </a:solidFill>
          </a:endParaRPr>
        </a:p>
      </dsp:txBody>
      <dsp:txXfrm>
        <a:off x="127184" y="2993756"/>
        <a:ext cx="3119744" cy="23509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658B0-9AF4-4046-B994-E557CBFC55F6}">
      <dsp:nvSpPr>
        <dsp:cNvPr id="0" name=""/>
        <dsp:cNvSpPr/>
      </dsp:nvSpPr>
      <dsp:spPr>
        <a:xfrm>
          <a:off x="0" y="4227930"/>
          <a:ext cx="8568952" cy="13877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200" b="1" kern="1200" dirty="0" smtClean="0">
              <a:solidFill>
                <a:srgbClr val="C00000"/>
              </a:solidFill>
            </a:rPr>
            <a:t>1992</a:t>
          </a:r>
          <a:endParaRPr lang="sl-SI" sz="3200" b="1" kern="1200" dirty="0">
            <a:solidFill>
              <a:srgbClr val="C00000"/>
            </a:solidFill>
          </a:endParaRPr>
        </a:p>
      </dsp:txBody>
      <dsp:txXfrm>
        <a:off x="0" y="4227930"/>
        <a:ext cx="8568952" cy="749358"/>
      </dsp:txXfrm>
    </dsp:sp>
    <dsp:sp modelId="{097991AF-1B6A-40DF-BE11-58E4FF069FCF}">
      <dsp:nvSpPr>
        <dsp:cNvPr id="0" name=""/>
        <dsp:cNvSpPr/>
      </dsp:nvSpPr>
      <dsp:spPr>
        <a:xfrm>
          <a:off x="0" y="4949534"/>
          <a:ext cx="4284476" cy="63834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200" b="1" kern="1200" dirty="0" smtClean="0">
              <a:solidFill>
                <a:srgbClr val="C00000"/>
              </a:solidFill>
            </a:rPr>
            <a:t>EU</a:t>
          </a:r>
          <a:r>
            <a:rPr lang="sl-SI" sz="3200" b="1" kern="1200" dirty="0" smtClean="0">
              <a:solidFill>
                <a:schemeClr val="tx1"/>
              </a:solidFill>
            </a:rPr>
            <a:t> - </a:t>
          </a:r>
          <a:r>
            <a:rPr lang="sl-SI" sz="3200" b="1" kern="1200" dirty="0" smtClean="0">
              <a:solidFill>
                <a:srgbClr val="C00000"/>
              </a:solidFill>
            </a:rPr>
            <a:t>EVROPSKA UNIJA</a:t>
          </a:r>
          <a:endParaRPr lang="sl-SI" sz="3200" b="1" kern="1200" dirty="0">
            <a:solidFill>
              <a:srgbClr val="C00000"/>
            </a:solidFill>
          </a:endParaRPr>
        </a:p>
      </dsp:txBody>
      <dsp:txXfrm>
        <a:off x="0" y="4949534"/>
        <a:ext cx="4284476" cy="638342"/>
      </dsp:txXfrm>
    </dsp:sp>
    <dsp:sp modelId="{2EC427C1-4696-42A8-AC3F-D5D0BD923B4B}">
      <dsp:nvSpPr>
        <dsp:cNvPr id="0" name=""/>
        <dsp:cNvSpPr/>
      </dsp:nvSpPr>
      <dsp:spPr>
        <a:xfrm>
          <a:off x="4284476" y="4949534"/>
          <a:ext cx="4284476" cy="638342"/>
        </a:xfrm>
        <a:prstGeom prst="rect">
          <a:avLst/>
        </a:prstGeom>
        <a:solidFill>
          <a:schemeClr val="accent5">
            <a:tint val="40000"/>
            <a:alpha val="90000"/>
            <a:hueOff val="-2148096"/>
            <a:satOff val="9651"/>
            <a:lumOff val="663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solidFill>
                <a:schemeClr val="tx1"/>
              </a:solidFill>
            </a:rPr>
            <a:t>Sporazum v Maastrichtu - EGS preoblikovala v EU</a:t>
          </a:r>
          <a:endParaRPr lang="sl-SI" sz="2000" b="1" kern="1200" dirty="0">
            <a:solidFill>
              <a:schemeClr val="tx1"/>
            </a:solidFill>
          </a:endParaRPr>
        </a:p>
      </dsp:txBody>
      <dsp:txXfrm>
        <a:off x="4284476" y="4949534"/>
        <a:ext cx="4284476" cy="638342"/>
      </dsp:txXfrm>
    </dsp:sp>
    <dsp:sp modelId="{91CCCFFE-F4DE-42CA-90E0-FC550512DDB1}">
      <dsp:nvSpPr>
        <dsp:cNvPr id="0" name=""/>
        <dsp:cNvSpPr/>
      </dsp:nvSpPr>
      <dsp:spPr>
        <a:xfrm rot="10800000">
          <a:off x="0" y="2114461"/>
          <a:ext cx="8568952" cy="2134284"/>
        </a:xfrm>
        <a:prstGeom prst="upArrowCallou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200" b="1" kern="1200" dirty="0" smtClean="0">
              <a:solidFill>
                <a:srgbClr val="C00000"/>
              </a:solidFill>
            </a:rPr>
            <a:t>1957</a:t>
          </a:r>
          <a:endParaRPr lang="sl-SI" sz="3200" b="1" kern="1200" dirty="0">
            <a:solidFill>
              <a:srgbClr val="C00000"/>
            </a:solidFill>
          </a:endParaRPr>
        </a:p>
      </dsp:txBody>
      <dsp:txXfrm rot="-10800000">
        <a:off x="0" y="2114461"/>
        <a:ext cx="8568952" cy="749133"/>
      </dsp:txXfrm>
    </dsp:sp>
    <dsp:sp modelId="{E00DA2AB-A169-4A84-A758-12D6C8359581}">
      <dsp:nvSpPr>
        <dsp:cNvPr id="0" name=""/>
        <dsp:cNvSpPr/>
      </dsp:nvSpPr>
      <dsp:spPr>
        <a:xfrm>
          <a:off x="0" y="2863595"/>
          <a:ext cx="4284476" cy="638150"/>
        </a:xfrm>
        <a:prstGeom prst="rect">
          <a:avLst/>
        </a:prstGeom>
        <a:solidFill>
          <a:schemeClr val="accent5">
            <a:tint val="40000"/>
            <a:alpha val="90000"/>
            <a:hueOff val="-4296193"/>
            <a:satOff val="19301"/>
            <a:lumOff val="132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200" b="1" kern="1200" dirty="0" smtClean="0">
              <a:solidFill>
                <a:srgbClr val="C00000"/>
              </a:solidFill>
            </a:rPr>
            <a:t>EGS</a:t>
          </a:r>
          <a:r>
            <a:rPr lang="sl-SI" sz="2000" b="1" kern="1200" dirty="0" smtClean="0">
              <a:solidFill>
                <a:schemeClr val="tx1"/>
              </a:solidFill>
            </a:rPr>
            <a:t> – šest držav </a:t>
          </a:r>
        </a:p>
        <a:p>
          <a:pPr lvl="0" algn="ctr" defTabSz="1422400">
            <a:lnSpc>
              <a:spcPct val="0"/>
            </a:lnSpc>
            <a:spcBef>
              <a:spcPct val="0"/>
            </a:spcBef>
            <a:spcAft>
              <a:spcPts val="0"/>
            </a:spcAft>
          </a:pPr>
          <a:r>
            <a:rPr lang="sl-SI" sz="2000" b="1" kern="1200" dirty="0" smtClean="0">
              <a:solidFill>
                <a:schemeClr val="tx1"/>
              </a:solidFill>
            </a:rPr>
            <a:t>(B, LUX, NL, F, ZRN, I)</a:t>
          </a:r>
          <a:endParaRPr lang="sl-SI" sz="2000" b="1" kern="1200" dirty="0">
            <a:solidFill>
              <a:schemeClr val="tx1"/>
            </a:solidFill>
          </a:endParaRPr>
        </a:p>
      </dsp:txBody>
      <dsp:txXfrm>
        <a:off x="0" y="2863595"/>
        <a:ext cx="4284476" cy="638150"/>
      </dsp:txXfrm>
    </dsp:sp>
    <dsp:sp modelId="{25916478-76A3-4F53-B7D4-3B1CA3EC3C5C}">
      <dsp:nvSpPr>
        <dsp:cNvPr id="0" name=""/>
        <dsp:cNvSpPr/>
      </dsp:nvSpPr>
      <dsp:spPr>
        <a:xfrm>
          <a:off x="4284476" y="2863595"/>
          <a:ext cx="4284476" cy="638150"/>
        </a:xfrm>
        <a:prstGeom prst="rect">
          <a:avLst/>
        </a:prstGeom>
        <a:solidFill>
          <a:schemeClr val="accent5">
            <a:tint val="40000"/>
            <a:alpha val="90000"/>
            <a:hueOff val="-6444289"/>
            <a:satOff val="28952"/>
            <a:lumOff val="199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solidFill>
                <a:schemeClr val="tx1"/>
              </a:solidFill>
            </a:rPr>
            <a:t>Skupni trg za industrijo, kmetijsko blago</a:t>
          </a:r>
          <a:endParaRPr lang="sl-SI" sz="2000" b="1" kern="1200" dirty="0">
            <a:solidFill>
              <a:schemeClr val="tx1"/>
            </a:solidFill>
          </a:endParaRPr>
        </a:p>
      </dsp:txBody>
      <dsp:txXfrm>
        <a:off x="4284476" y="2863595"/>
        <a:ext cx="4284476" cy="638150"/>
      </dsp:txXfrm>
    </dsp:sp>
    <dsp:sp modelId="{FD3B1352-22A0-4D1C-B0D0-4F20059464FD}">
      <dsp:nvSpPr>
        <dsp:cNvPr id="0" name=""/>
        <dsp:cNvSpPr/>
      </dsp:nvSpPr>
      <dsp:spPr>
        <a:xfrm rot="10800000">
          <a:off x="0" y="0"/>
          <a:ext cx="8568952" cy="2134284"/>
        </a:xfrm>
        <a:prstGeom prst="upArrowCallou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200" b="1" kern="1200" dirty="0" smtClean="0">
              <a:solidFill>
                <a:srgbClr val="C00000"/>
              </a:solidFill>
            </a:rPr>
            <a:t>1949</a:t>
          </a:r>
          <a:endParaRPr lang="sl-SI" sz="3200" b="1" kern="1200" dirty="0">
            <a:solidFill>
              <a:srgbClr val="C00000"/>
            </a:solidFill>
          </a:endParaRPr>
        </a:p>
      </dsp:txBody>
      <dsp:txXfrm rot="-10800000">
        <a:off x="0" y="0"/>
        <a:ext cx="8568952" cy="749133"/>
      </dsp:txXfrm>
    </dsp:sp>
    <dsp:sp modelId="{5C0496CC-60D1-4499-9EA0-461DC8C0AD9E}">
      <dsp:nvSpPr>
        <dsp:cNvPr id="0" name=""/>
        <dsp:cNvSpPr/>
      </dsp:nvSpPr>
      <dsp:spPr>
        <a:xfrm>
          <a:off x="0" y="750126"/>
          <a:ext cx="4284476" cy="638150"/>
        </a:xfrm>
        <a:prstGeom prst="rect">
          <a:avLst/>
        </a:prstGeom>
        <a:solidFill>
          <a:schemeClr val="accent5">
            <a:tint val="40000"/>
            <a:alpha val="90000"/>
            <a:hueOff val="-8592385"/>
            <a:satOff val="38602"/>
            <a:lumOff val="2654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200" b="1" kern="1200" dirty="0" smtClean="0">
              <a:solidFill>
                <a:srgbClr val="C00000"/>
              </a:solidFill>
            </a:rPr>
            <a:t>SVET EVROPE</a:t>
          </a:r>
          <a:endParaRPr lang="sl-SI" sz="3200" b="1" kern="1200" dirty="0">
            <a:solidFill>
              <a:srgbClr val="C00000"/>
            </a:solidFill>
          </a:endParaRPr>
        </a:p>
      </dsp:txBody>
      <dsp:txXfrm>
        <a:off x="0" y="750126"/>
        <a:ext cx="4284476" cy="638150"/>
      </dsp:txXfrm>
    </dsp:sp>
    <dsp:sp modelId="{DA0E2A63-4CE5-4980-B13E-BF3BADADBDB7}">
      <dsp:nvSpPr>
        <dsp:cNvPr id="0" name=""/>
        <dsp:cNvSpPr/>
      </dsp:nvSpPr>
      <dsp:spPr>
        <a:xfrm>
          <a:off x="4284476" y="750126"/>
          <a:ext cx="4284476" cy="638150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solidFill>
                <a:schemeClr val="tx1"/>
              </a:solidFill>
            </a:rPr>
            <a:t>Prvi korak sodelovanja med evropskimi narodi</a:t>
          </a:r>
          <a:endParaRPr lang="sl-SI" sz="2000" b="1" kern="1200" dirty="0">
            <a:solidFill>
              <a:schemeClr val="tx1"/>
            </a:solidFill>
          </a:endParaRPr>
        </a:p>
      </dsp:txBody>
      <dsp:txXfrm>
        <a:off x="4284476" y="750126"/>
        <a:ext cx="4284476" cy="6381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310F3A-A875-49ED-8304-D57E2C88AD48}">
      <dsp:nvSpPr>
        <dsp:cNvPr id="0" name=""/>
        <dsp:cNvSpPr/>
      </dsp:nvSpPr>
      <dsp:spPr>
        <a:xfrm rot="5400000">
          <a:off x="4932894" y="-1801917"/>
          <a:ext cx="1326468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b="1" kern="1200" dirty="0" smtClean="0"/>
            <a:t>na katero so članice prenesle del svoje suverenosti, a so ostale neodvisne in samostojne države.</a:t>
          </a:r>
          <a:endParaRPr lang="sl-SI" sz="2000" b="1" kern="1200" dirty="0"/>
        </a:p>
      </dsp:txBody>
      <dsp:txXfrm rot="-5400000">
        <a:off x="2962657" y="233073"/>
        <a:ext cx="5202191" cy="1196962"/>
      </dsp:txXfrm>
    </dsp:sp>
    <dsp:sp modelId="{60443858-581A-4399-89C4-6AFD1508DBA1}">
      <dsp:nvSpPr>
        <dsp:cNvPr id="0" name=""/>
        <dsp:cNvSpPr/>
      </dsp:nvSpPr>
      <dsp:spPr>
        <a:xfrm>
          <a:off x="0" y="2512"/>
          <a:ext cx="2962656" cy="16580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500" b="1" kern="1200" dirty="0" smtClean="0">
              <a:solidFill>
                <a:schemeClr val="tx2">
                  <a:lumMod val="50000"/>
                </a:schemeClr>
              </a:solidFill>
            </a:rPr>
            <a:t>EU je NADNACIONALNA ORGANIZACIJA</a:t>
          </a:r>
          <a:r>
            <a:rPr lang="sl-SI" sz="2500" kern="1200" dirty="0" smtClean="0"/>
            <a:t>	</a:t>
          </a:r>
          <a:endParaRPr lang="sl-SI" sz="2500" kern="1200" dirty="0"/>
        </a:p>
      </dsp:txBody>
      <dsp:txXfrm>
        <a:off x="80941" y="83453"/>
        <a:ext cx="2800774" cy="1496202"/>
      </dsp:txXfrm>
    </dsp:sp>
    <dsp:sp modelId="{1748B465-B19A-4F99-8540-2CCF8C6B8241}">
      <dsp:nvSpPr>
        <dsp:cNvPr id="0" name=""/>
        <dsp:cNvSpPr/>
      </dsp:nvSpPr>
      <dsp:spPr>
        <a:xfrm rot="5400000">
          <a:off x="4932894" y="-60928"/>
          <a:ext cx="1326468" cy="5266944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b="1" kern="1200" dirty="0" smtClean="0"/>
            <a:t>na gospodarskem, zunanje in notranje političnem, pravnem ter znanstvenem področju, predvideva pa tudi skupno evropsko skrb za obrambo in varnost.</a:t>
          </a:r>
          <a:endParaRPr lang="sl-SI" sz="2000" b="1" kern="1200" dirty="0"/>
        </a:p>
      </dsp:txBody>
      <dsp:txXfrm rot="-5400000">
        <a:off x="2962657" y="1974062"/>
        <a:ext cx="5202191" cy="1196962"/>
      </dsp:txXfrm>
    </dsp:sp>
    <dsp:sp modelId="{0F6D31BE-6CFE-4102-B7B0-0E8DC2B0CCA2}">
      <dsp:nvSpPr>
        <dsp:cNvPr id="0" name=""/>
        <dsp:cNvSpPr/>
      </dsp:nvSpPr>
      <dsp:spPr>
        <a:xfrm>
          <a:off x="0" y="1743501"/>
          <a:ext cx="2962656" cy="1658084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500" b="1" kern="1200" dirty="0" smtClean="0">
              <a:solidFill>
                <a:schemeClr val="tx2">
                  <a:lumMod val="50000"/>
                </a:schemeClr>
              </a:solidFill>
            </a:rPr>
            <a:t>EVROPSKA UNIJA POVEZUJE:</a:t>
          </a:r>
          <a:endParaRPr lang="sl-SI" sz="25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80941" y="1824442"/>
        <a:ext cx="2800774" cy="1496202"/>
      </dsp:txXfrm>
    </dsp:sp>
    <dsp:sp modelId="{521EBC0D-FF07-4C5A-BADF-4BF4EBA63320}">
      <dsp:nvSpPr>
        <dsp:cNvPr id="0" name=""/>
        <dsp:cNvSpPr/>
      </dsp:nvSpPr>
      <dsp:spPr>
        <a:xfrm rot="5400000">
          <a:off x="4932894" y="1680061"/>
          <a:ext cx="1326468" cy="5266944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b="1" kern="1200" dirty="0" smtClean="0"/>
            <a:t>zastavo, himno (Oda radosti), skupno geslo (Združena v raznolikosti), enotno valuto – evro, svoj dan.</a:t>
          </a:r>
          <a:endParaRPr lang="sl-SI" sz="2000" b="1" kern="1200" dirty="0"/>
        </a:p>
      </dsp:txBody>
      <dsp:txXfrm rot="-5400000">
        <a:off x="2962657" y="3715052"/>
        <a:ext cx="5202191" cy="1196962"/>
      </dsp:txXfrm>
    </dsp:sp>
    <dsp:sp modelId="{52247D7C-E91D-46C5-BD48-66FF0D5A2796}">
      <dsp:nvSpPr>
        <dsp:cNvPr id="0" name=""/>
        <dsp:cNvSpPr/>
      </dsp:nvSpPr>
      <dsp:spPr>
        <a:xfrm>
          <a:off x="0" y="3484490"/>
          <a:ext cx="2962656" cy="165808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500" b="1" kern="1200" dirty="0" smtClean="0">
              <a:solidFill>
                <a:schemeClr val="tx2">
                  <a:lumMod val="50000"/>
                </a:schemeClr>
              </a:solidFill>
            </a:rPr>
            <a:t>EU ima 	pet simbolov:</a:t>
          </a:r>
          <a:endParaRPr lang="sl-SI" sz="25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80941" y="3565431"/>
        <a:ext cx="2800774" cy="1496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BB93-5BD0-437B-8CF7-6AE2EB01CBEA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83F1-4A42-4CD6-A9A0-11668B9C0E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BB93-5BD0-437B-8CF7-6AE2EB01CBEA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83F1-4A42-4CD6-A9A0-11668B9C0E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BB93-5BD0-437B-8CF7-6AE2EB01CBEA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83F1-4A42-4CD6-A9A0-11668B9C0E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BB93-5BD0-437B-8CF7-6AE2EB01CBEA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83F1-4A42-4CD6-A9A0-11668B9C0E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BB93-5BD0-437B-8CF7-6AE2EB01CBEA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83F1-4A42-4CD6-A9A0-11668B9C0E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BB93-5BD0-437B-8CF7-6AE2EB01CBEA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83F1-4A42-4CD6-A9A0-11668B9C0E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BB93-5BD0-437B-8CF7-6AE2EB01CBEA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83F1-4A42-4CD6-A9A0-11668B9C0E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BB93-5BD0-437B-8CF7-6AE2EB01CBEA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83F1-4A42-4CD6-A9A0-11668B9C0E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BB93-5BD0-437B-8CF7-6AE2EB01CBEA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83F1-4A42-4CD6-A9A0-11668B9C0E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BB93-5BD0-437B-8CF7-6AE2EB01CBEA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83F1-4A42-4CD6-A9A0-11668B9C0E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BB93-5BD0-437B-8CF7-6AE2EB01CBEA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83F1-4A42-4CD6-A9A0-11668B9C0E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7BB93-5BD0-437B-8CF7-6AE2EB01CBEA}" type="datetimeFigureOut">
              <a:rPr lang="sl-SI" smtClean="0"/>
              <a:pPr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C83F1-4A42-4CD6-A9A0-11668B9C0EC0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www.irokus.si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http://europa.eu/teachers-corner/12_15/index_sl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hyperlink" Target="http://europa.eu/teachers-corner/12_15/index_sl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02624" cy="276373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l-SI" sz="8000" b="1" dirty="0" smtClean="0">
                <a:solidFill>
                  <a:schemeClr val="tx1"/>
                </a:solidFill>
              </a:rPr>
              <a:t>POVEZOVANJE V SVETU IN EVROPI</a:t>
            </a:r>
            <a:endParaRPr lang="sl-SI" sz="8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sl-SI" sz="3600" b="1" dirty="0" smtClean="0"/>
              <a:t>1. Povezovanje v svetu</a:t>
            </a:r>
            <a:endParaRPr lang="sl-SI" sz="3600" b="1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4352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avokotnik 4">
            <a:hlinkClick r:id="rId7"/>
          </p:cNvPr>
          <p:cNvSpPr/>
          <p:nvPr/>
        </p:nvSpPr>
        <p:spPr>
          <a:xfrm>
            <a:off x="6732240" y="476672"/>
            <a:ext cx="212333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dirty="0" smtClean="0">
                <a:hlinkClick r:id="rId7"/>
              </a:rPr>
              <a:t>http://www.irokus.si</a:t>
            </a:r>
            <a:endParaRPr lang="sl-SI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l-SI" sz="3200" b="1" dirty="0" smtClean="0"/>
              <a:t>2. Evropska unija </a:t>
            </a:r>
            <a:r>
              <a:rPr lang="sl-SI" sz="1100" b="1" dirty="0" smtClean="0">
                <a:hlinkClick r:id="rId2"/>
              </a:rPr>
              <a:t>http://europa.eu/teachers-corner/12_15/index_sl.htm</a:t>
            </a:r>
            <a:endParaRPr lang="sl-SI" sz="1100" b="1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251520" y="980728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sl-SI" sz="1200" dirty="0" smtClean="0">
                <a:hlinkClick r:id="rId2"/>
              </a:rPr>
              <a:t>http://europa.eu/teachers-corner/12_15/index_sl.htm</a:t>
            </a:r>
            <a:r>
              <a:rPr lang="sl-SI" sz="1200" dirty="0" smtClean="0"/>
              <a:t/>
            </a:r>
            <a:br>
              <a:rPr lang="sl-SI" sz="1200" dirty="0" smtClean="0"/>
            </a:br>
            <a:endParaRPr lang="sl-SI" sz="12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457200" y="981075"/>
          <a:ext cx="8229600" cy="5145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l-SI" sz="3600" b="1" dirty="0" smtClean="0"/>
              <a:t>Simboli</a:t>
            </a:r>
            <a:endParaRPr lang="sl-SI" sz="3600" b="1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323528" y="1268760"/>
            <a:ext cx="8640960" cy="5040560"/>
            <a:chOff x="539552" y="1340768"/>
            <a:chExt cx="8526998" cy="4896544"/>
          </a:xfrm>
        </p:grpSpPr>
        <p:pic>
          <p:nvPicPr>
            <p:cNvPr id="11" name="Picture 3" descr="index1_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1340768"/>
              <a:ext cx="8526998" cy="4896544"/>
            </a:xfrm>
            <a:prstGeom prst="roundRect">
              <a:avLst>
                <a:gd name="adj" fmla="val 7545"/>
              </a:avLst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PoljeZBesedilom 12"/>
            <p:cNvSpPr txBox="1"/>
            <p:nvPr/>
          </p:nvSpPr>
          <p:spPr>
            <a:xfrm>
              <a:off x="1691680" y="1556792"/>
              <a:ext cx="2304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2000" b="1" dirty="0" smtClean="0">
                  <a:solidFill>
                    <a:schemeClr val="bg1"/>
                  </a:solidFill>
                </a:rPr>
                <a:t>Evropska zastava</a:t>
              </a:r>
              <a:endParaRPr lang="sl-SI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PoljeZBesedilom 13"/>
            <p:cNvSpPr txBox="1"/>
            <p:nvPr/>
          </p:nvSpPr>
          <p:spPr>
            <a:xfrm>
              <a:off x="6444208" y="1412776"/>
              <a:ext cx="19442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2000" b="1" dirty="0" smtClean="0">
                  <a:solidFill>
                    <a:schemeClr val="bg1"/>
                  </a:solidFill>
                </a:rPr>
                <a:t>Evropska</a:t>
              </a:r>
              <a:r>
                <a:rPr lang="sl-SI" sz="2000" b="1" dirty="0" smtClean="0"/>
                <a:t> </a:t>
              </a:r>
              <a:r>
                <a:rPr lang="sl-SI" sz="2000" b="1" dirty="0" smtClean="0">
                  <a:solidFill>
                    <a:schemeClr val="bg1"/>
                  </a:solidFill>
                </a:rPr>
                <a:t>himna, Oda radosti</a:t>
              </a:r>
              <a:endParaRPr lang="sl-SI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611560" y="5589240"/>
              <a:ext cx="25922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2000" b="1" dirty="0" smtClean="0">
                  <a:solidFill>
                    <a:schemeClr val="bg1"/>
                  </a:solidFill>
                </a:rPr>
                <a:t>9. maj, Dan Evrope</a:t>
              </a:r>
              <a:endParaRPr lang="sl-SI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PoljeZBesedilom 15"/>
            <p:cNvSpPr txBox="1"/>
            <p:nvPr/>
          </p:nvSpPr>
          <p:spPr>
            <a:xfrm>
              <a:off x="4932040" y="5661248"/>
              <a:ext cx="36724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2000" b="1" dirty="0" smtClean="0">
                  <a:solidFill>
                    <a:schemeClr val="bg1"/>
                  </a:solidFill>
                </a:rPr>
                <a:t>Slogan: Združena v raznolikosti</a:t>
              </a:r>
              <a:endParaRPr lang="sl-SI" sz="20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39552" y="476672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 smtClean="0">
                <a:solidFill>
                  <a:schemeClr val="bg1"/>
                </a:solidFill>
              </a:rPr>
              <a:t>Širitev EU</a:t>
            </a:r>
            <a:r>
              <a:rPr lang="sl-SI" sz="2800" b="1" smtClean="0">
                <a:solidFill>
                  <a:schemeClr val="bg1"/>
                </a:solidFill>
              </a:rPr>
              <a:t>: od 6 na </a:t>
            </a:r>
            <a:r>
              <a:rPr lang="sl-SI" sz="2800" b="1" dirty="0" smtClean="0">
                <a:solidFill>
                  <a:schemeClr val="bg1"/>
                </a:solidFill>
              </a:rPr>
              <a:t>2</a:t>
            </a:r>
            <a:r>
              <a:rPr lang="fr-BE" sz="2800" b="1" dirty="0" smtClean="0">
                <a:solidFill>
                  <a:schemeClr val="bg1"/>
                </a:solidFill>
              </a:rPr>
              <a:t>8</a:t>
            </a:r>
            <a:r>
              <a:rPr lang="sl-SI" sz="2800" b="1" dirty="0" smtClean="0">
                <a:solidFill>
                  <a:schemeClr val="bg1"/>
                </a:solidFill>
              </a:rPr>
              <a:t> držav</a:t>
            </a:r>
            <a:endParaRPr lang="sl-SI" sz="2800" b="1" dirty="0">
              <a:solidFill>
                <a:schemeClr val="bg1"/>
              </a:solidFill>
            </a:endParaRPr>
          </a:p>
        </p:txBody>
      </p:sp>
      <p:grpSp>
        <p:nvGrpSpPr>
          <p:cNvPr id="13" name="Skupina 12"/>
          <p:cNvGrpSpPr/>
          <p:nvPr/>
        </p:nvGrpSpPr>
        <p:grpSpPr>
          <a:xfrm>
            <a:off x="107504" y="1340768"/>
            <a:ext cx="9036496" cy="3140075"/>
            <a:chOff x="107504" y="1340768"/>
            <a:chExt cx="9036496" cy="3140075"/>
          </a:xfrm>
        </p:grpSpPr>
        <p:pic>
          <p:nvPicPr>
            <p:cNvPr id="2" name="Picture 11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4" y="1340768"/>
              <a:ext cx="9036496" cy="3140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PoljeZBesedilom 3"/>
            <p:cNvSpPr txBox="1"/>
            <p:nvPr/>
          </p:nvSpPr>
          <p:spPr>
            <a:xfrm>
              <a:off x="683568" y="1484784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b="1" dirty="0" smtClean="0"/>
                <a:t>1952</a:t>
              </a:r>
              <a:endParaRPr lang="sl-SI" b="1" dirty="0"/>
            </a:p>
          </p:txBody>
        </p:sp>
        <p:sp>
          <p:nvSpPr>
            <p:cNvPr id="5" name="PoljeZBesedilom 4"/>
            <p:cNvSpPr txBox="1"/>
            <p:nvPr/>
          </p:nvSpPr>
          <p:spPr>
            <a:xfrm>
              <a:off x="2483768" y="1484784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b="1" dirty="0" smtClean="0"/>
                <a:t>1973</a:t>
              </a:r>
              <a:endParaRPr lang="sl-SI" b="1" dirty="0"/>
            </a:p>
          </p:txBody>
        </p:sp>
        <p:sp>
          <p:nvSpPr>
            <p:cNvPr id="6" name="PoljeZBesedilom 5"/>
            <p:cNvSpPr txBox="1"/>
            <p:nvPr/>
          </p:nvSpPr>
          <p:spPr>
            <a:xfrm>
              <a:off x="4139952" y="1412776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b="1" dirty="0" smtClean="0"/>
                <a:t>1981</a:t>
              </a:r>
              <a:endParaRPr lang="sl-SI" b="1" dirty="0"/>
            </a:p>
          </p:txBody>
        </p:sp>
        <p:sp>
          <p:nvSpPr>
            <p:cNvPr id="7" name="PoljeZBesedilom 6"/>
            <p:cNvSpPr txBox="1"/>
            <p:nvPr/>
          </p:nvSpPr>
          <p:spPr>
            <a:xfrm>
              <a:off x="6228184" y="1412776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b="1" dirty="0" smtClean="0"/>
                <a:t>1986</a:t>
              </a:r>
              <a:endParaRPr lang="sl-SI" b="1" dirty="0"/>
            </a:p>
          </p:txBody>
        </p:sp>
        <p:sp>
          <p:nvSpPr>
            <p:cNvPr id="8" name="PoljeZBesedilom 7"/>
            <p:cNvSpPr txBox="1"/>
            <p:nvPr/>
          </p:nvSpPr>
          <p:spPr>
            <a:xfrm>
              <a:off x="179512" y="2924944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b="1" dirty="0" smtClean="0"/>
                <a:t>1990</a:t>
              </a:r>
              <a:endParaRPr lang="sl-SI" b="1" dirty="0"/>
            </a:p>
          </p:txBody>
        </p:sp>
        <p:sp>
          <p:nvSpPr>
            <p:cNvPr id="9" name="PoljeZBesedilom 8"/>
            <p:cNvSpPr txBox="1"/>
            <p:nvPr/>
          </p:nvSpPr>
          <p:spPr>
            <a:xfrm>
              <a:off x="1691680" y="2924944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b="1" dirty="0" smtClean="0"/>
                <a:t>1995</a:t>
              </a:r>
              <a:endParaRPr lang="sl-SI" b="1" dirty="0"/>
            </a:p>
          </p:txBody>
        </p:sp>
        <p:sp>
          <p:nvSpPr>
            <p:cNvPr id="10" name="PoljeZBesedilom 9"/>
            <p:cNvSpPr txBox="1"/>
            <p:nvPr/>
          </p:nvSpPr>
          <p:spPr>
            <a:xfrm>
              <a:off x="3347864" y="2996952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b="1" dirty="0" smtClean="0"/>
                <a:t>2004</a:t>
              </a:r>
              <a:endParaRPr lang="sl-SI" b="1" dirty="0"/>
            </a:p>
          </p:txBody>
        </p:sp>
        <p:sp>
          <p:nvSpPr>
            <p:cNvPr id="11" name="PoljeZBesedilom 10"/>
            <p:cNvSpPr txBox="1"/>
            <p:nvPr/>
          </p:nvSpPr>
          <p:spPr>
            <a:xfrm>
              <a:off x="5148064" y="2996952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b="1" dirty="0" smtClean="0"/>
                <a:t>2007</a:t>
              </a:r>
              <a:endParaRPr lang="sl-SI" b="1" dirty="0"/>
            </a:p>
          </p:txBody>
        </p:sp>
        <p:sp>
          <p:nvSpPr>
            <p:cNvPr id="12" name="PoljeZBesedilom 11"/>
            <p:cNvSpPr txBox="1"/>
            <p:nvPr/>
          </p:nvSpPr>
          <p:spPr>
            <a:xfrm>
              <a:off x="7236296" y="299695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b="1" dirty="0" smtClean="0"/>
                <a:t>2013</a:t>
              </a:r>
              <a:endParaRPr lang="sl-SI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216</Words>
  <Application>Microsoft Office PowerPoint</Application>
  <PresentationFormat>Diaprojekcija na zaslonu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Officeova tema</vt:lpstr>
      <vt:lpstr>POVEZOVANJE V SVETU IN EVROPI</vt:lpstr>
      <vt:lpstr>1. Povezovanje v svetu</vt:lpstr>
      <vt:lpstr>2. Evropska unija http://europa.eu/teachers-corner/12_15/index_sl.htm</vt:lpstr>
      <vt:lpstr>http://europa.eu/teachers-corner/12_15/index_sl.htm </vt:lpstr>
      <vt:lpstr>Simboli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Helena</dc:creator>
  <cp:lastModifiedBy>Nataša</cp:lastModifiedBy>
  <cp:revision>19</cp:revision>
  <dcterms:created xsi:type="dcterms:W3CDTF">2013-10-10T20:37:17Z</dcterms:created>
  <dcterms:modified xsi:type="dcterms:W3CDTF">2020-03-20T20:30:52Z</dcterms:modified>
</cp:coreProperties>
</file>