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1" r:id="rId2"/>
    <p:sldId id="303" r:id="rId3"/>
    <p:sldId id="295" r:id="rId4"/>
    <p:sldId id="296" r:id="rId5"/>
    <p:sldId id="297" r:id="rId6"/>
    <p:sldId id="304" r:id="rId7"/>
    <p:sldId id="301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rednji slog 3 – poudarek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485D8-75BB-4B1E-9E7C-0B2A84F82CAF}" type="datetimeFigureOut">
              <a:rPr lang="sl-SI" smtClean="0"/>
              <a:pPr/>
              <a:t>11. 04. 2020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7CEAD-5C0C-42D2-B369-F6D581470AD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5024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11. 04. 2020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11. 04. 2020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11. 04. 2020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11. 04. 2020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11. 04. 2020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11. 04. 2020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11. 04. 2020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11. 04. 2020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11. 04. 2020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11. 04. 2020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11. 04. 2020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45184-80ED-4EEE-94E2-90517B34E3EE}" type="datetimeFigureOut">
              <a:rPr lang="sl-SI" smtClean="0"/>
              <a:pPr/>
              <a:t>11. 04. 2020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kupnost.sio.si/mod/resource/view.php?id=5200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ucbeniki.sio.si/slo9/2391/index4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PzvXhUeldz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kahoot.it/challenge/04864706?challenge-id=a8dda493-ba98-4def-a842-1c456e132d0e_158635211250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19775-AB15-40B9-86EC-F3A71B7C3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33670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sl-SI" dirty="0">
                <a:solidFill>
                  <a:srgbClr val="FF0000"/>
                </a:solidFill>
              </a:rPr>
              <a:t>DELO OD DOMA</a:t>
            </a:r>
          </a:p>
          <a:p>
            <a:pPr marL="0" indent="0" algn="ctr">
              <a:buNone/>
            </a:pPr>
            <a:r>
              <a:rPr lang="sl-SI" dirty="0">
                <a:solidFill>
                  <a:srgbClr val="FF0000"/>
                </a:solidFill>
              </a:rPr>
              <a:t>SLOVENŠČINA 7</a:t>
            </a:r>
          </a:p>
          <a:p>
            <a:pPr marL="0" indent="0" algn="ctr">
              <a:buNone/>
            </a:pPr>
            <a:r>
              <a:rPr lang="sl-SI" dirty="0" smtClean="0">
                <a:solidFill>
                  <a:srgbClr val="FF0000"/>
                </a:solidFill>
              </a:rPr>
              <a:t>(5. </a:t>
            </a:r>
            <a:r>
              <a:rPr lang="sl-SI" dirty="0">
                <a:solidFill>
                  <a:srgbClr val="FF0000"/>
                </a:solidFill>
              </a:rPr>
              <a:t>teden: </a:t>
            </a:r>
            <a:r>
              <a:rPr lang="sl-SI" dirty="0" smtClean="0">
                <a:solidFill>
                  <a:srgbClr val="FF0000"/>
                </a:solidFill>
              </a:rPr>
              <a:t>14. </a:t>
            </a:r>
            <a:r>
              <a:rPr lang="sl-SI" dirty="0">
                <a:solidFill>
                  <a:srgbClr val="FF0000"/>
                </a:solidFill>
              </a:rPr>
              <a:t>4. –  </a:t>
            </a:r>
            <a:r>
              <a:rPr lang="sl-SI" dirty="0" smtClean="0">
                <a:solidFill>
                  <a:srgbClr val="FF0000"/>
                </a:solidFill>
              </a:rPr>
              <a:t>17. </a:t>
            </a:r>
            <a:r>
              <a:rPr lang="sl-SI" dirty="0">
                <a:solidFill>
                  <a:srgbClr val="FF0000"/>
                </a:solidFill>
              </a:rPr>
              <a:t>4. 2020)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Draga sedmošolka, sedmošolec!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Čeprav so v tem tednu le 3 ure slovenščine, bodo tudi te aktivne. Najprej se boš spomnil pesnitve prejšnjega tedna, nato bo tvoja naloga ponovitev učne snovi in preizkus v kvizu Kahoot, v zadnji uri pa boš preveril svoje znanje iz slovenščine.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Ustvarjalci ne pozabite na panjske končnice!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Želiva ti veliko ustvarjalnega duha, bodite zdravi</a:t>
            </a:r>
            <a:r>
              <a:rPr lang="sl-SI" dirty="0" smtClean="0"/>
              <a:t>!</a:t>
            </a:r>
          </a:p>
          <a:p>
            <a:pPr marL="0" indent="0">
              <a:buNone/>
            </a:pPr>
            <a:endParaRPr lang="sl-SI" dirty="0"/>
          </a:p>
          <a:p>
            <a:pPr marL="0" indent="0" algn="r">
              <a:buNone/>
            </a:pPr>
            <a:r>
              <a:rPr lang="sl-SI" dirty="0"/>
              <a:t>Učiteljici Blanka Skočir in Maja Verhovšek</a:t>
            </a:r>
            <a:endParaRPr lang="en-US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6485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85725"/>
            <a:ext cx="8915400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6601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chemeClr val="bg1"/>
                </a:solidFill>
              </a:rPr>
              <a:t>V tem šolskem letu je bila pesnitev Soči namenjena ustni oceni iz deklamacije.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bg1"/>
                </a:solidFill>
              </a:rPr>
              <a:t>Zaradi drugačnega načina dela in prilagajnju danim razmeram pa sva se odločili, da odločitev o učenju pesmi in deklamaciji prepuščava vam samim. </a:t>
            </a:r>
          </a:p>
          <a:p>
            <a:pPr marL="0" indent="0">
              <a:buNone/>
            </a:pPr>
            <a:endParaRPr lang="sl-SI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l-SI" dirty="0" smtClean="0">
                <a:solidFill>
                  <a:schemeClr val="bg1"/>
                </a:solidFill>
              </a:rPr>
              <a:t>Če se torej odločiš, da se boš pesem naučil, boš za deklamacijo prejel tudi oceno. </a:t>
            </a:r>
            <a:r>
              <a:rPr lang="sl-SI" dirty="0" smtClean="0">
                <a:solidFill>
                  <a:srgbClr val="FF0000"/>
                </a:solidFill>
              </a:rPr>
              <a:t>Posnemi se s telefonom in posnetek pošlji po elektronski pošti do 9.maja. </a:t>
            </a:r>
          </a:p>
          <a:p>
            <a:pPr marL="0" indent="0">
              <a:buNone/>
            </a:pPr>
            <a:endParaRPr lang="sl-SI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l-SI" dirty="0" smtClean="0">
                <a:solidFill>
                  <a:schemeClr val="bg1"/>
                </a:solidFill>
              </a:rPr>
              <a:t>Verjameva, da boste izkoristili ponujeno. Za lažje učenje pa še enkrat prilagava posnetek (klikni zvezdico). 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bg1"/>
                </a:solidFill>
              </a:rPr>
              <a:t>Tudi ti bodi pozoren na jakost glasu, intonacijo, premore, vzklike, hitrost.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4" name="5-Point Star 3">
            <a:hlinkClick r:id="rId3"/>
          </p:cNvPr>
          <p:cNvSpPr/>
          <p:nvPr/>
        </p:nvSpPr>
        <p:spPr>
          <a:xfrm>
            <a:off x="3779912" y="5085184"/>
            <a:ext cx="1080120" cy="9361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1611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5587E-2ECC-4D51-8972-8CCDE82FD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67966"/>
            <a:ext cx="8435280" cy="67900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sz="2200" dirty="0"/>
              <a:t>Da boš razumel/-a vso pesnitev, reši in preberi besedilo še na tej spletni strani:</a:t>
            </a:r>
          </a:p>
          <a:p>
            <a:pPr marL="0" indent="0">
              <a:buNone/>
            </a:pPr>
            <a:endParaRPr lang="sl-SI" sz="2200" dirty="0"/>
          </a:p>
          <a:p>
            <a:pPr marL="0" indent="0">
              <a:buNone/>
            </a:pPr>
            <a:r>
              <a:rPr lang="sl-SI" sz="2200" dirty="0"/>
              <a:t>Še vedno velja, da odgovoriš na spletne naloge, preveriš rešitve, nato pa v </a:t>
            </a:r>
            <a:r>
              <a:rPr lang="sl-SI" sz="2200" u="sng" dirty="0"/>
              <a:t>zvezek prepišeš vprašanje in le pravilne odgovore</a:t>
            </a:r>
            <a:r>
              <a:rPr lang="sl-SI" sz="2200" dirty="0"/>
              <a:t>.</a:t>
            </a:r>
          </a:p>
          <a:p>
            <a:pPr marL="0" indent="0">
              <a:buNone/>
            </a:pPr>
            <a:r>
              <a:rPr lang="sl-SI" sz="2200" dirty="0" smtClean="0"/>
              <a:t>Prepiši besedilo </a:t>
            </a:r>
            <a:r>
              <a:rPr lang="sl-SI" sz="2200" dirty="0"/>
              <a:t>v zvezek:</a:t>
            </a:r>
          </a:p>
          <a:p>
            <a:pPr marL="0" indent="0">
              <a:buNone/>
            </a:pPr>
            <a:endParaRPr lang="sl-SI" sz="2200" dirty="0"/>
          </a:p>
          <a:p>
            <a:pPr marL="0" indent="0">
              <a:buNone/>
            </a:pPr>
            <a:endParaRPr lang="sl-SI" sz="2200" dirty="0"/>
          </a:p>
          <a:p>
            <a:pPr marL="0" indent="0">
              <a:buNone/>
            </a:pPr>
            <a:endParaRPr lang="sl-SI" sz="2200" dirty="0"/>
          </a:p>
          <a:p>
            <a:pPr marL="0" indent="0">
              <a:buNone/>
            </a:pPr>
            <a:endParaRPr lang="sl-SI" sz="2200" dirty="0"/>
          </a:p>
          <a:p>
            <a:pPr marL="0" indent="0">
              <a:buNone/>
            </a:pPr>
            <a:endParaRPr lang="sl-SI" sz="2200" dirty="0"/>
          </a:p>
          <a:p>
            <a:pPr marL="0" indent="0">
              <a:buNone/>
            </a:pPr>
            <a:endParaRPr lang="sl-SI" sz="2200" dirty="0"/>
          </a:p>
          <a:p>
            <a:pPr marL="0" indent="0">
              <a:buNone/>
            </a:pPr>
            <a:endParaRPr lang="sl-SI" sz="2200" dirty="0"/>
          </a:p>
          <a:p>
            <a:pPr marL="0" indent="0">
              <a:buNone/>
            </a:pPr>
            <a:r>
              <a:rPr lang="sl-SI" sz="2200" dirty="0"/>
              <a:t>V pesmi poišči in izpiši naslednja pesniška sredstva:</a:t>
            </a:r>
          </a:p>
          <a:p>
            <a:pPr marL="457200" indent="-457200">
              <a:buAutoNum type="arabicPeriod"/>
            </a:pPr>
            <a:r>
              <a:rPr lang="sl-SI" sz="2200" dirty="0"/>
              <a:t>INVERZIJA ali spremenjen stalni besedni red</a:t>
            </a:r>
          </a:p>
          <a:p>
            <a:pPr marL="457200" indent="-457200">
              <a:buAutoNum type="arabicPeriod"/>
            </a:pPr>
            <a:r>
              <a:rPr lang="sl-SI" sz="2200" dirty="0"/>
              <a:t>OKRASNI PRIDEVEK</a:t>
            </a:r>
          </a:p>
          <a:p>
            <a:pPr marL="457200" indent="-457200">
              <a:buAutoNum type="arabicPeriod"/>
            </a:pPr>
            <a:r>
              <a:rPr lang="sl-SI" sz="2200" dirty="0"/>
              <a:t>POOSEBITEV ali PERSONIFIKACIJA</a:t>
            </a:r>
          </a:p>
          <a:p>
            <a:pPr marL="457200" indent="-457200">
              <a:buAutoNum type="arabicPeriod"/>
            </a:pPr>
            <a:r>
              <a:rPr lang="sl-SI" sz="2200" dirty="0"/>
              <a:t>PRETIRAVANJE</a:t>
            </a:r>
          </a:p>
          <a:p>
            <a:pPr marL="457200" indent="-457200">
              <a:buAutoNum type="arabicPeriod"/>
            </a:pPr>
            <a:r>
              <a:rPr lang="sl-SI" sz="2200" dirty="0"/>
              <a:t>NAGOVOR</a:t>
            </a:r>
          </a:p>
          <a:p>
            <a:pPr marL="457200" indent="-457200">
              <a:buAutoNum type="arabicPeriod"/>
            </a:pPr>
            <a:r>
              <a:rPr lang="sl-SI" sz="2200" dirty="0"/>
              <a:t>RETORIČNO ALI GOVORNIŠKO VPRAŠANJE (odgovor je že vnaprej znan, ga ne pričakujemo, skuša le vzbuditi določena čustva)</a:t>
            </a:r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8B4F62-5B3B-478A-BA1A-2BFAE9FB60AB}"/>
              </a:ext>
            </a:extLst>
          </p:cNvPr>
          <p:cNvSpPr/>
          <p:nvPr/>
        </p:nvSpPr>
        <p:spPr>
          <a:xfrm>
            <a:off x="6906912" y="1210971"/>
            <a:ext cx="19442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7.b</a:t>
            </a:r>
            <a:endParaRPr lang="sl-SI" dirty="0"/>
          </a:p>
          <a:p>
            <a:pPr algn="ctr"/>
            <a:r>
              <a:rPr lang="sl-SI" dirty="0"/>
              <a:t>1</a:t>
            </a:r>
            <a:r>
              <a:rPr lang="sl-SI" dirty="0" smtClean="0"/>
              <a:t>. </a:t>
            </a:r>
            <a:r>
              <a:rPr lang="sl-SI" dirty="0"/>
              <a:t>ura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377040-56BB-44FC-B2FD-3307B0E3154D}"/>
              </a:ext>
            </a:extLst>
          </p:cNvPr>
          <p:cNvSpPr/>
          <p:nvPr/>
        </p:nvSpPr>
        <p:spPr>
          <a:xfrm>
            <a:off x="1187624" y="404664"/>
            <a:ext cx="4560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https://eucbeniki.sio.si/slo9/2391/index4.html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18134B-8E6F-498F-9609-1F2FACB41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07" y="1748798"/>
            <a:ext cx="4924425" cy="1809750"/>
          </a:xfrm>
          <a:prstGeom prst="rect">
            <a:avLst/>
          </a:prstGeom>
        </p:spPr>
      </p:pic>
      <p:sp>
        <p:nvSpPr>
          <p:cNvPr id="7" name="Star: 5 Points 6">
            <a:hlinkClick r:id="rId4"/>
            <a:extLst>
              <a:ext uri="{FF2B5EF4-FFF2-40B4-BE49-F238E27FC236}">
                <a16:creationId xmlns:a16="http://schemas.microsoft.com/office/drawing/2014/main" id="{A67C06F4-0979-48AB-9D80-46E97BEA13A5}"/>
              </a:ext>
            </a:extLst>
          </p:cNvPr>
          <p:cNvSpPr/>
          <p:nvPr/>
        </p:nvSpPr>
        <p:spPr>
          <a:xfrm>
            <a:off x="7308304" y="3379721"/>
            <a:ext cx="617416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2900A9-89B4-4777-A9FB-3E1F674736D5}"/>
              </a:ext>
            </a:extLst>
          </p:cNvPr>
          <p:cNvSpPr/>
          <p:nvPr/>
        </p:nvSpPr>
        <p:spPr>
          <a:xfrm>
            <a:off x="6454552" y="2653673"/>
            <a:ext cx="223224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Poglej še tole!</a:t>
            </a:r>
          </a:p>
          <a:p>
            <a:pPr algn="ctr"/>
            <a:r>
              <a:rPr lang="sl-SI" dirty="0"/>
              <a:t>Klikni zvezdico!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33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9"/>
            <a:ext cx="8229600" cy="15841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l-SI" dirty="0" smtClean="0"/>
              <a:t>Preberi pesem Soči še v berilu (str. 142) ter odgovori na vprašanja (Dejavnosti po branju).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Izpiši pomembnejša dejstva o Simonu Gregorčiču (berilo, 142).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9512" y="116632"/>
            <a:ext cx="18002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1. ura: 7. 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3553"/>
            <a:ext cx="5544616" cy="415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542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6632"/>
            <a:ext cx="8229600" cy="6552728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AutoNum type="arabicPeriod"/>
            </a:pPr>
            <a:r>
              <a:rPr lang="sl-SI" dirty="0" smtClean="0"/>
              <a:t>Ponovi vso snov, ki ste jo usvojili kar od doma: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Telegram in poštni obrazci</a:t>
            </a:r>
          </a:p>
          <a:p>
            <a:r>
              <a:rPr lang="sl-SI" dirty="0" smtClean="0"/>
              <a:t>Neuradni pogajalni pogovor</a:t>
            </a:r>
          </a:p>
          <a:p>
            <a:r>
              <a:rPr lang="sl-SI" dirty="0" smtClean="0"/>
              <a:t>Uradni pogajalni pogovor</a:t>
            </a:r>
          </a:p>
          <a:p>
            <a:r>
              <a:rPr lang="sl-SI" dirty="0" smtClean="0"/>
              <a:t>Zaimki:</a:t>
            </a:r>
          </a:p>
          <a:p>
            <a:pPr lvl="1"/>
            <a:r>
              <a:rPr lang="sl-SI" dirty="0" smtClean="0"/>
              <a:t>osebni in povratno osebni</a:t>
            </a:r>
          </a:p>
          <a:p>
            <a:pPr lvl="1"/>
            <a:r>
              <a:rPr lang="sl-SI" dirty="0" smtClean="0"/>
              <a:t>oziralni</a:t>
            </a:r>
          </a:p>
          <a:p>
            <a:pPr lvl="1"/>
            <a:r>
              <a:rPr lang="sl-SI" dirty="0" smtClean="0"/>
              <a:t>kazalni</a:t>
            </a:r>
          </a:p>
          <a:p>
            <a:pPr lvl="1"/>
            <a:r>
              <a:rPr lang="sl-SI" dirty="0" smtClean="0"/>
              <a:t>vprašalni</a:t>
            </a:r>
          </a:p>
          <a:p>
            <a:pPr lvl="1"/>
            <a:r>
              <a:rPr lang="sl-SI" dirty="0" smtClean="0"/>
              <a:t>svojilni in povratno svojilni</a:t>
            </a:r>
          </a:p>
          <a:p>
            <a:r>
              <a:rPr lang="sl-SI" dirty="0" smtClean="0"/>
              <a:t>Simon Gregorčič: Soči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dirty="0" smtClean="0"/>
              <a:t>2. Preizkusi se v kvizu, ki zajema ponovljeno učno snov. </a:t>
            </a: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en-US" b="1" dirty="0"/>
              <a:t>Challenge link 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https://kahoot.it/challenge/04864706?challenge-id=a8dda493-ba98-4def-a842-1c456e132d0e_1586352112507</a:t>
            </a:r>
            <a:r>
              <a:rPr lang="en-US" dirty="0"/>
              <a:t> 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en-US" dirty="0"/>
              <a:t>ALI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Challenge PIN 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04864706 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sl-SI" dirty="0" smtClean="0"/>
          </a:p>
        </p:txBody>
      </p:sp>
      <p:sp>
        <p:nvSpPr>
          <p:cNvPr id="4" name="Rectangle 3"/>
          <p:cNvSpPr/>
          <p:nvPr/>
        </p:nvSpPr>
        <p:spPr>
          <a:xfrm>
            <a:off x="5580112" y="404664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2.ura: 7. AB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724128" y="3068960"/>
            <a:ext cx="331236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Prijavi se z </a:t>
            </a:r>
            <a:r>
              <a:rPr lang="sl-SI" b="1" u="sng" dirty="0" smtClean="0">
                <a:solidFill>
                  <a:srgbClr val="FFFF00"/>
                </a:solidFill>
              </a:rPr>
              <a:t>IMENOM in PRIIMKOM</a:t>
            </a:r>
            <a:r>
              <a:rPr lang="sl-SI" dirty="0" smtClean="0"/>
              <a:t>, saj bova pregledali vaše dosežke.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64937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l-SI" dirty="0" smtClean="0"/>
              <a:t>V tej uri pa boš rešil/-a </a:t>
            </a:r>
            <a:r>
              <a:rPr lang="sl-SI" dirty="0" smtClean="0">
                <a:solidFill>
                  <a:srgbClr val="FF0000"/>
                </a:solidFill>
              </a:rPr>
              <a:t>PREVERJANJE ZNANJA</a:t>
            </a:r>
            <a:r>
              <a:rPr lang="sl-SI" dirty="0" smtClean="0"/>
              <a:t>, ki se nahaja v pripetem dokumentu.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u="sng" dirty="0" smtClean="0"/>
              <a:t>Preverjanje rešuj kar na računalniku, vpisuj rešitve. Izpolnjenega nato shrani na svoj računalnik ter ga pošlji po elektronski pošti. </a:t>
            </a:r>
          </a:p>
          <a:p>
            <a:pPr marL="0" indent="0">
              <a:buNone/>
            </a:pPr>
            <a:r>
              <a:rPr lang="sl-SI" u="sng" dirty="0" smtClean="0"/>
              <a:t>Popravljenega, točkovanega vrneva nazaj!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Preverjenje rešuj sam, ne pomagaj si z drugimi pripomočki, saj boš le tako lahko ugotovil, pri kateri snovi imaš morda težave, kje so še kakšne nejasnosti in katero snov že obvladaš.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V priponki pa se nahaja tudi </a:t>
            </a:r>
            <a:r>
              <a:rPr lang="sl-SI" dirty="0" smtClean="0">
                <a:solidFill>
                  <a:srgbClr val="FF0000"/>
                </a:solidFill>
              </a:rPr>
              <a:t>UČNA SNOV </a:t>
            </a:r>
            <a:r>
              <a:rPr lang="sl-SI" dirty="0" smtClean="0"/>
              <a:t>(podoben list si že prijel v šoli pred načrtovanim preizkusom znanja). Dodana je le še zadnja učna snov, ki ste jo usvojili na daljavo. </a:t>
            </a:r>
          </a:p>
          <a:p>
            <a:pPr marL="0" indent="0">
              <a:buNone/>
            </a:pPr>
            <a:r>
              <a:rPr lang="sl-SI" dirty="0" smtClean="0"/>
              <a:t>Ta list si skopiraj ali shrani, saj je pomoč in usmeritev pri učenju učne snovi za reševanje preizkusa znanja iz slovenščine. Več o tem pa v naslednjih urah.</a:t>
            </a:r>
            <a:endParaRPr lang="sl-SI" dirty="0"/>
          </a:p>
        </p:txBody>
      </p:sp>
      <p:sp>
        <p:nvSpPr>
          <p:cNvPr id="4" name="Rectangle 3"/>
          <p:cNvSpPr/>
          <p:nvPr/>
        </p:nvSpPr>
        <p:spPr>
          <a:xfrm>
            <a:off x="179512" y="116632"/>
            <a:ext cx="208823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3. URA: 7.AB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12377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63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Rešitve SOČI (pesniška sredstva):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3" b="28133"/>
          <a:stretch/>
        </p:blipFill>
        <p:spPr bwMode="auto">
          <a:xfrm>
            <a:off x="179511" y="692696"/>
            <a:ext cx="5069307" cy="24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" t="14462" r="7698" b="20234"/>
          <a:stretch/>
        </p:blipFill>
        <p:spPr bwMode="auto">
          <a:xfrm>
            <a:off x="178054" y="3284984"/>
            <a:ext cx="5070764" cy="285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8" t="14174" r="7812" b="10473"/>
          <a:stretch/>
        </p:blipFill>
        <p:spPr bwMode="auto">
          <a:xfrm>
            <a:off x="4852555" y="2005444"/>
            <a:ext cx="4313368" cy="279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983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585</Words>
  <Application>Microsoft Office PowerPoint</Application>
  <PresentationFormat>Diaprojekcija na zaslonu (4:3)</PresentationFormat>
  <Paragraphs>84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SAMOSTALNIK</dc:title>
  <dc:creator>Sara</dc:creator>
  <cp:lastModifiedBy>Marjetka Novak</cp:lastModifiedBy>
  <cp:revision>81</cp:revision>
  <dcterms:created xsi:type="dcterms:W3CDTF">2014-02-11T10:10:27Z</dcterms:created>
  <dcterms:modified xsi:type="dcterms:W3CDTF">2020-04-11T07:45:09Z</dcterms:modified>
</cp:coreProperties>
</file>