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67" r:id="rId5"/>
    <p:sldId id="271" r:id="rId6"/>
    <p:sldId id="272" r:id="rId7"/>
    <p:sldId id="27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A97DE-05D5-44C0-8042-AE6867F42F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CE8A8C-1AB0-472B-BE73-794E1A4636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E9A3A-8756-46C0-8EC3-F04A5C556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478C-F637-4773-83A3-3EAB5E54AF1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EDE2D-65FF-4727-B50C-7D1E63575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AD7E91-F057-4118-8BF8-204AAAAD7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41DF-800A-4809-AA5A-D6BC0315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7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5748A-98E4-47DE-B2E4-7D837D7E8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C358C3-A2EC-4CF6-A79D-0B23956AC6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D4134-7DA4-4012-8CE3-9AB2FE497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478C-F637-4773-83A3-3EAB5E54AF1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71B44-D289-4491-8682-723238594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0265F-5EBB-48AB-AA82-AD86765D1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41DF-800A-4809-AA5A-D6BC0315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31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D9E4DB-C848-477A-AA63-568457A999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F10C05-D8D6-42D5-A312-E5AD01C95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70EBC-6DCD-47E9-A3CF-DBEE0761F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478C-F637-4773-83A3-3EAB5E54AF1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43759-A99B-40F9-9B58-B5711388E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FF333-54B6-4FB3-BEBA-59045BDF7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41DF-800A-4809-AA5A-D6BC0315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66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0FB3C-2C79-46CB-8D07-4A278D128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25A70-C2CD-482E-A352-91143789E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E8173-4817-4E39-804F-53FDD0A36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478C-F637-4773-83A3-3EAB5E54AF1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94C3D-DB78-4E20-9BC0-BF40F1244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5E1D8-8834-42E6-8510-5D0FFCCDB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41DF-800A-4809-AA5A-D6BC0315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5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FED00-0F53-4B7D-B750-A07C393A3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A1DF02-82B7-4F70-8392-6C429D84B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CE9D5-5F6B-4C15-BE3A-EEF8B6379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478C-F637-4773-83A3-3EAB5E54AF1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2DD47-F190-4BA2-9506-D41BCB67F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58E7F-C163-409E-A860-E73EF9062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41DF-800A-4809-AA5A-D6BC0315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93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B5391-83DB-4067-ACFA-785583370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674A0-A8D6-4C72-B21B-E7C8CDBA95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59A073-7AE2-4646-81C8-E6AD5391C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61CC9-ED65-4D3E-959C-C46E973EC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478C-F637-4773-83A3-3EAB5E54AF1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119DA8-0E45-4536-99F5-DD60B0AF9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EBBD0-C591-4288-8851-D076ADCA8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41DF-800A-4809-AA5A-D6BC0315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9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E4967-E27C-4CA6-9345-45C1E4D74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10E1D3-650B-4D1F-8505-79BBC2269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92AB88-B1AC-4530-871B-9125462F6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04E060-EEE9-4994-8E0D-E5A4EC3280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836311-2D38-447A-9A8D-12F7DA948F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AB0A1F-5D49-4640-A435-C1B43E048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478C-F637-4773-83A3-3EAB5E54AF1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C3F672-5E36-486E-AB58-813AE814C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6E3995-CF03-4473-9AD2-E7D04BD83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41DF-800A-4809-AA5A-D6BC0315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84333-882B-46E9-9828-7374DBE31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30D5FA-1673-4127-9B36-B8A3CDCE2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478C-F637-4773-83A3-3EAB5E54AF1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C05657-695A-4E9B-BC57-B67403CE4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85549B-5820-4660-A6C1-C75BA8CB9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41DF-800A-4809-AA5A-D6BC0315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76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B5E99F-6D15-4146-A94E-E6C3769F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478C-F637-4773-83A3-3EAB5E54AF1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DF2947-8E0E-41CE-AA25-F769FF0F5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AD5A76-7C55-48D3-9901-5C1A02F6B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41DF-800A-4809-AA5A-D6BC0315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32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A4F9E-57C8-4178-A91C-896462D9E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833C4-530C-42D2-BD48-D4302B031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1E515B-99EB-40F6-B55D-61F14F99D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BC9484-BDC5-4F15-B49D-15D5C2BD4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478C-F637-4773-83A3-3EAB5E54AF1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18B65B-4EA8-4B02-A0C0-B2631F861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294F7-13A5-4EED-B26B-B71A69AD2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41DF-800A-4809-AA5A-D6BC0315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1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B3A05-A9BE-40AB-93D8-750330500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0CDF3B-307E-4A43-BA50-6A1D2996D9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6B1D0-3F7A-4332-B005-B873896EF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966139-064E-4F40-A213-489B948FE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478C-F637-4773-83A3-3EAB5E54AF1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21C807-50D9-46A7-84CE-2D696708A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2A2B25-C308-4B34-8D4C-7278B41F8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41DF-800A-4809-AA5A-D6BC0315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83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6380A3-6555-4F92-A35A-72D595E2C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832A3A-7202-4886-ACD8-C09B702EC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C4495-BECB-4B4C-876B-1D786489A9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2478C-F637-4773-83A3-3EAB5E54AF1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1411D-7D62-41E8-91F9-160DCA3ED0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50403-1582-4A0D-AE5A-458FD1C8CE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541DF-800A-4809-AA5A-D6BC0315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3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vedez.si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F8EE5-B19D-4DF5-82EE-74E59C4C36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78139"/>
            <a:ext cx="9144000" cy="3451173"/>
          </a:xfrm>
        </p:spPr>
        <p:txBody>
          <a:bodyPr>
            <a:normAutofit fontScale="90000"/>
          </a:bodyPr>
          <a:lstStyle/>
          <a:p>
            <a:pPr algn="l"/>
            <a:r>
              <a:rPr lang="sl-SI" sz="3600" b="1" dirty="0">
                <a:solidFill>
                  <a:srgbClr val="0070C0"/>
                </a:solidFill>
              </a:rPr>
              <a:t>6</a:t>
            </a:r>
            <a:r>
              <a:rPr lang="sl-SI" sz="3600" b="1" dirty="0" smtClean="0">
                <a:solidFill>
                  <a:srgbClr val="0070C0"/>
                </a:solidFill>
              </a:rPr>
              <a:t>. </a:t>
            </a:r>
            <a:r>
              <a:rPr lang="sl-SI" sz="3600" b="1" dirty="0">
                <a:solidFill>
                  <a:srgbClr val="0070C0"/>
                </a:solidFill>
              </a:rPr>
              <a:t>teden</a:t>
            </a:r>
            <a:br>
              <a:rPr lang="sl-SI" sz="3600" b="1" dirty="0">
                <a:solidFill>
                  <a:srgbClr val="0070C0"/>
                </a:solidFill>
              </a:rPr>
            </a:br>
            <a:r>
              <a:rPr lang="sl-SI" sz="3600" b="1" dirty="0">
                <a:solidFill>
                  <a:srgbClr val="0070C0"/>
                </a:solidFill>
              </a:rPr>
              <a:t/>
            </a:r>
            <a:br>
              <a:rPr lang="sl-SI" sz="3600" b="1" dirty="0">
                <a:solidFill>
                  <a:srgbClr val="0070C0"/>
                </a:solidFill>
              </a:rPr>
            </a:br>
            <a:r>
              <a:rPr lang="sl-SI" sz="3600" b="1" dirty="0" smtClean="0">
                <a:solidFill>
                  <a:srgbClr val="0070C0"/>
                </a:solidFill>
              </a:rPr>
              <a:t>(20. </a:t>
            </a:r>
            <a:r>
              <a:rPr lang="sl-SI" sz="3600" b="1" dirty="0">
                <a:solidFill>
                  <a:srgbClr val="0070C0"/>
                </a:solidFill>
              </a:rPr>
              <a:t>4. – </a:t>
            </a:r>
            <a:r>
              <a:rPr lang="sl-SI" sz="3600" b="1" dirty="0" smtClean="0">
                <a:solidFill>
                  <a:srgbClr val="0070C0"/>
                </a:solidFill>
              </a:rPr>
              <a:t>24. </a:t>
            </a:r>
            <a:r>
              <a:rPr lang="sl-SI" sz="3600" b="1" dirty="0">
                <a:solidFill>
                  <a:srgbClr val="0070C0"/>
                </a:solidFill>
              </a:rPr>
              <a:t>4. 2020)</a:t>
            </a:r>
            <a:br>
              <a:rPr lang="sl-SI" sz="3600" b="1" dirty="0">
                <a:solidFill>
                  <a:srgbClr val="0070C0"/>
                </a:solidFill>
              </a:rPr>
            </a:br>
            <a:r>
              <a:rPr lang="sl-SI" sz="3600" b="1" dirty="0">
                <a:solidFill>
                  <a:srgbClr val="0070C0"/>
                </a:solidFill>
              </a:rPr>
              <a:t/>
            </a:r>
            <a:br>
              <a:rPr lang="sl-SI" sz="3600" b="1" dirty="0">
                <a:solidFill>
                  <a:srgbClr val="0070C0"/>
                </a:solidFill>
              </a:rPr>
            </a:br>
            <a:r>
              <a:rPr lang="sl-SI" sz="3600" b="1" dirty="0">
                <a:solidFill>
                  <a:srgbClr val="0070C0"/>
                </a:solidFill>
              </a:rPr>
              <a:t>KEMIJA </a:t>
            </a:r>
            <a:br>
              <a:rPr lang="sl-SI" sz="3600" b="1" dirty="0">
                <a:solidFill>
                  <a:srgbClr val="0070C0"/>
                </a:solidFill>
              </a:rPr>
            </a:br>
            <a:r>
              <a:rPr lang="sl-SI" sz="3600" b="1" dirty="0">
                <a:solidFill>
                  <a:srgbClr val="0070C0"/>
                </a:solidFill>
              </a:rPr>
              <a:t/>
            </a:r>
            <a:br>
              <a:rPr lang="sl-SI" sz="3600" b="1" dirty="0">
                <a:solidFill>
                  <a:srgbClr val="0070C0"/>
                </a:solidFill>
              </a:rPr>
            </a:br>
            <a:r>
              <a:rPr lang="sl-SI" sz="3600" b="1" dirty="0">
                <a:solidFill>
                  <a:srgbClr val="0070C0"/>
                </a:solidFill>
                <a:hlinkClick r:id="rId2"/>
              </a:rPr>
              <a:t>www.evedez.si</a:t>
            </a:r>
            <a:r>
              <a:rPr lang="sl-SI" sz="3600" b="1" dirty="0">
                <a:solidFill>
                  <a:srgbClr val="0070C0"/>
                </a:solidFill>
              </a:rPr>
              <a:t/>
            </a:r>
            <a:br>
              <a:rPr lang="sl-SI" sz="3600" b="1" dirty="0">
                <a:solidFill>
                  <a:srgbClr val="0070C0"/>
                </a:solidFill>
              </a:rPr>
            </a:br>
            <a:r>
              <a:rPr lang="sl-SI" sz="2400" dirty="0">
                <a:solidFill>
                  <a:srgbClr val="7030A0"/>
                </a:solidFill>
              </a:rPr>
              <a:t/>
            </a:r>
            <a:br>
              <a:rPr lang="sl-SI" sz="2400" dirty="0">
                <a:solidFill>
                  <a:srgbClr val="7030A0"/>
                </a:solidFill>
              </a:rPr>
            </a:br>
            <a:r>
              <a:rPr lang="sl-SI" sz="2400" dirty="0">
                <a:solidFill>
                  <a:srgbClr val="7030A0"/>
                </a:solidFill>
              </a:rPr>
              <a:t/>
            </a:r>
            <a:br>
              <a:rPr lang="sl-SI" sz="2400" dirty="0">
                <a:solidFill>
                  <a:srgbClr val="7030A0"/>
                </a:solidFill>
              </a:rPr>
            </a:br>
            <a:endParaRPr lang="en-US" sz="2400" dirty="0">
              <a:solidFill>
                <a:srgbClr val="7030A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A51391-6A8E-4381-9076-98A18E76B7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3815" y="494260"/>
            <a:ext cx="2066925" cy="11525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953328" y="3424136"/>
            <a:ext cx="5807412" cy="277238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/>
              <a:t>Osmošolci, pozdravljeni!</a:t>
            </a:r>
          </a:p>
          <a:p>
            <a:pPr algn="ctr"/>
            <a:endParaRPr lang="sl-SI" dirty="0"/>
          </a:p>
          <a:p>
            <a:r>
              <a:rPr lang="sl-SI" dirty="0" smtClean="0"/>
              <a:t>Ta teden boste pregledali rešitve ter ponovili učno snov.</a:t>
            </a:r>
          </a:p>
          <a:p>
            <a:endParaRPr lang="sl-SI" dirty="0"/>
          </a:p>
          <a:p>
            <a:r>
              <a:rPr lang="sl-SI" dirty="0" smtClean="0"/>
              <a:t>Lepo se imejte, ostanite zdravi!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058" y="203370"/>
            <a:ext cx="4552240" cy="3029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757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13" y="473480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Ponovi učno snov, podčrtaj si vse ključne besede v zvezku pri naslednjih učnih snoveh:</a:t>
            </a:r>
          </a:p>
          <a:p>
            <a:pPr marL="514350" indent="-514350">
              <a:buAutoNum type="arabicPeriod"/>
            </a:pPr>
            <a:r>
              <a:rPr lang="sl-SI" sz="2000" dirty="0" smtClean="0"/>
              <a:t>LASTNOSTI IONSKE IN KOVALENTNE SNOVI</a:t>
            </a:r>
          </a:p>
          <a:p>
            <a:pPr marL="514350" indent="-514350">
              <a:buAutoNum type="arabicPeriod"/>
            </a:pPr>
            <a:r>
              <a:rPr lang="sl-SI" sz="2000" dirty="0" smtClean="0"/>
              <a:t>KOVALENTNA IN IONSKA VEZ</a:t>
            </a:r>
          </a:p>
          <a:p>
            <a:pPr marL="514350" indent="-514350">
              <a:buAutoNum type="arabicPeriod"/>
            </a:pPr>
            <a:r>
              <a:rPr lang="sl-SI" sz="2000" dirty="0" smtClean="0"/>
              <a:t>ZNAKI KEMIJSKE REAKCIJE</a:t>
            </a:r>
          </a:p>
          <a:p>
            <a:pPr marL="514350" indent="-514350">
              <a:buAutoNum type="arabicPeriod"/>
            </a:pPr>
            <a:r>
              <a:rPr lang="sl-SI" sz="2000" dirty="0" smtClean="0"/>
              <a:t>VRSTE KEMIJSKIH REAKCIJ</a:t>
            </a:r>
          </a:p>
          <a:p>
            <a:pPr marL="514350" indent="-514350">
              <a:buAutoNum type="arabicPeriod"/>
            </a:pPr>
            <a:r>
              <a:rPr lang="sl-SI" sz="2000" dirty="0" smtClean="0"/>
              <a:t>ENERGIJSKE SPREMEMBE PRI KEMIJSKIH REAKCIJAH (EKSO- IN ENDOTERMNE REAKCIJE)</a:t>
            </a:r>
          </a:p>
          <a:p>
            <a:pPr marL="514350" indent="-514350">
              <a:buAutoNum type="arabicPeriod"/>
            </a:pPr>
            <a:r>
              <a:rPr lang="sl-SI" sz="2000" dirty="0" smtClean="0"/>
              <a:t>MASA SE MED REAKCIJO OHRANJA</a:t>
            </a:r>
          </a:p>
          <a:p>
            <a:pPr marL="514350" indent="-514350">
              <a:buAutoNum type="arabicPeriod"/>
            </a:pPr>
            <a:r>
              <a:rPr lang="sl-SI" sz="2000" dirty="0" smtClean="0"/>
              <a:t>VIRI ELEMENTOV IN SPOJIN</a:t>
            </a:r>
          </a:p>
          <a:p>
            <a:pPr marL="0" indent="0">
              <a:buNone/>
            </a:pPr>
            <a:endParaRPr lang="sl-SI" dirty="0" smtClean="0"/>
          </a:p>
          <a:p>
            <a:r>
              <a:rPr lang="sl-SI" dirty="0" smtClean="0"/>
              <a:t>Nato nadaljuj ...</a:t>
            </a:r>
            <a:endParaRPr lang="sl-SI" dirty="0"/>
          </a:p>
        </p:txBody>
      </p:sp>
      <p:sp>
        <p:nvSpPr>
          <p:cNvPr id="4" name="Rectangle 3"/>
          <p:cNvSpPr/>
          <p:nvPr/>
        </p:nvSpPr>
        <p:spPr>
          <a:xfrm>
            <a:off x="10009761" y="272373"/>
            <a:ext cx="1410510" cy="5544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1</a:t>
            </a:r>
            <a:r>
              <a:rPr lang="sl-SI" dirty="0" smtClean="0"/>
              <a:t>. URA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6626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12523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000" dirty="0" smtClean="0"/>
              <a:t>V prilogi je tudi wordova datoteka Preverjanje. </a:t>
            </a:r>
          </a:p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r>
              <a:rPr lang="sl-SI" sz="2000" dirty="0" smtClean="0"/>
              <a:t>Naloge rešuj kar v ta dokument, shrani ga na računalnik in mi pošlji rešen dokument preko elektronske pošte v pregled.</a:t>
            </a:r>
          </a:p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r>
              <a:rPr lang="sl-SI" sz="2000" dirty="0" smtClean="0"/>
              <a:t>Delaj sam/a, saj boš le tako lahko imel/a vpogled v morebitne pomanjkljivosti v znanju, razumevanju.</a:t>
            </a:r>
          </a:p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r>
              <a:rPr lang="sl-SI" sz="2000" dirty="0" smtClean="0"/>
              <a:t>Želim ti veliko uspeha pri reševanju.</a:t>
            </a:r>
          </a:p>
        </p:txBody>
      </p:sp>
    </p:spTree>
    <p:extLst>
      <p:ext uri="{BB962C8B-B14F-4D97-AF65-F5344CB8AC3E}">
        <p14:creationId xmlns:p14="http://schemas.microsoft.com/office/powerpoint/2010/main" val="279020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060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000" dirty="0" smtClean="0"/>
              <a:t>Najprej s pomočjo rešitev preglej rešene naloge v zvezku. Obkljukaj si pravilne rešitve oz. jih dopolni.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515566" y="359923"/>
            <a:ext cx="1449421" cy="729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2</a:t>
            </a:r>
            <a:r>
              <a:rPr lang="sl-SI" dirty="0" smtClean="0"/>
              <a:t>. URA: 8. </a:t>
            </a:r>
            <a:r>
              <a:rPr lang="sl-SI" dirty="0"/>
              <a:t>b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21" y="2198451"/>
            <a:ext cx="6608166" cy="215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957" y="2533650"/>
            <a:ext cx="5819775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48272" y="1864063"/>
            <a:ext cx="1682885" cy="334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U, str. 99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0726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98" y="17192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Sedaj pa si preglej še te rešene naloge v zvezku.</a:t>
            </a:r>
            <a:endParaRPr lang="sl-S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98" y="747610"/>
            <a:ext cx="6753529" cy="5276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7347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56" y="15246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S pomočjo spodnjega periodnega sistema elementov preglej poimenovanje elementov po skupinah.</a:t>
            </a:r>
            <a:endParaRPr lang="sl-SI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396" y="1268446"/>
            <a:ext cx="8816097" cy="536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9537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81" y="1047412"/>
            <a:ext cx="10515600" cy="4351338"/>
          </a:xfrm>
        </p:spPr>
        <p:txBody>
          <a:bodyPr/>
          <a:lstStyle/>
          <a:p>
            <a:r>
              <a:rPr lang="sl-SI" dirty="0"/>
              <a:t>Reši nalogo v DZ, str. 63, 64 (lahko si pomagaš s spletom pri reševanju nal.1 na str. 63).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27244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237</Words>
  <Application>Microsoft Office PowerPoint</Application>
  <PresentationFormat>Širokozaslonsko</PresentationFormat>
  <Paragraphs>30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6. teden  (20. 4. – 24. 4. 2020)  KEMIJA   www.evedez.si   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teden (6. 4. – 10. 4.)  KEMIJA 8  Osmošolci, pozdravljeni!  V tem tednu bo vaša naloga ponovitev že znane učne snovi s pomočjo delovnega zvezka. Tvoja prva naloga je, da se boš prijavil na portal www.evedez.si s pomočjo kode, ki jo najdeš na začetnih straneh delovnega zvezka.</dc:title>
  <dc:creator>Dejan Kostajnšek</dc:creator>
  <cp:lastModifiedBy>Marjetka Novak</cp:lastModifiedBy>
  <cp:revision>24</cp:revision>
  <dcterms:created xsi:type="dcterms:W3CDTF">2020-03-30T13:12:30Z</dcterms:created>
  <dcterms:modified xsi:type="dcterms:W3CDTF">2020-04-18T08:49:46Z</dcterms:modified>
</cp:coreProperties>
</file>