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3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229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0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46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17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72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2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63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4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0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4/13/2020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365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4/13/2020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90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NAVODILA ZA KOLESARSKI IZPIT</a:t>
            </a:r>
            <a:endParaRPr lang="sl-SI" dirty="0"/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125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89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14793" y="119920"/>
            <a:ext cx="11647358" cy="673807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sl-SI" sz="5100" b="1" dirty="0"/>
              <a:t>PRIJAVA V RAČUNALNIŠKI PROGRAM ZA KOLESARSKI IZPIT – VAJE</a:t>
            </a:r>
            <a:endParaRPr lang="sl-SI" sz="5100" dirty="0"/>
          </a:p>
          <a:p>
            <a:pPr marL="0" indent="0">
              <a:buNone/>
            </a:pPr>
            <a:endParaRPr lang="sl-SI" sz="5100" dirty="0"/>
          </a:p>
          <a:p>
            <a:pPr marL="0" indent="0">
              <a:buNone/>
            </a:pPr>
            <a:r>
              <a:rPr lang="sl-SI" sz="5100" b="1" dirty="0"/>
              <a:t>Za prijavo potrebuješ svoje </a:t>
            </a:r>
            <a:r>
              <a:rPr lang="sl-SI" sz="5100" b="1" u="sng" dirty="0"/>
              <a:t>uporabniško ime in geslo</a:t>
            </a:r>
            <a:r>
              <a:rPr lang="sl-SI" sz="5100" b="1" dirty="0"/>
              <a:t>, ki je priloženo. (list Uporabniški račun modre barve</a:t>
            </a:r>
            <a:r>
              <a:rPr lang="sl-SI" sz="5100" b="1" dirty="0" smtClean="0"/>
              <a:t>)</a:t>
            </a:r>
            <a:endParaRPr lang="sl-SI" sz="5100" dirty="0"/>
          </a:p>
          <a:p>
            <a:pPr marL="0" indent="0">
              <a:buNone/>
            </a:pPr>
            <a:r>
              <a:rPr lang="sl-SI" sz="5100" b="1" dirty="0" smtClean="0"/>
              <a:t>POSTOPEK</a:t>
            </a:r>
            <a:r>
              <a:rPr lang="sl-SI" sz="5100" b="1" dirty="0"/>
              <a:t> </a:t>
            </a:r>
            <a:r>
              <a:rPr lang="sl-SI" sz="5100" b="1" dirty="0" smtClean="0"/>
              <a:t>PRIJAVE:</a:t>
            </a:r>
            <a:endParaRPr lang="sl-SI" sz="5100" b="1" dirty="0"/>
          </a:p>
          <a:p>
            <a:pPr marL="0" indent="0">
              <a:buNone/>
            </a:pPr>
            <a:r>
              <a:rPr lang="sl-SI" sz="5100" dirty="0"/>
              <a:t>1. V Google iskalnik vpiši: </a:t>
            </a:r>
            <a:r>
              <a:rPr lang="sl-SI" sz="5100" b="1" dirty="0"/>
              <a:t>AAI</a:t>
            </a:r>
            <a:endParaRPr lang="sl-SI" sz="5100" dirty="0"/>
          </a:p>
          <a:p>
            <a:pPr marL="0" indent="0">
              <a:buNone/>
            </a:pPr>
            <a:r>
              <a:rPr lang="sl-SI" sz="5100" dirty="0"/>
              <a:t>2. Klikni: </a:t>
            </a:r>
            <a:r>
              <a:rPr lang="sl-SI" sz="5100" b="1" dirty="0"/>
              <a:t>Arnes AAI</a:t>
            </a:r>
            <a:endParaRPr lang="sl-SI" sz="5100" dirty="0"/>
          </a:p>
          <a:p>
            <a:pPr marL="0" indent="0">
              <a:buNone/>
            </a:pPr>
            <a:r>
              <a:rPr lang="sl-SI" sz="5100" dirty="0"/>
              <a:t>3. V desnem zgornjem kotu klikni: </a:t>
            </a:r>
            <a:r>
              <a:rPr lang="sl-SI" sz="5100" b="1" dirty="0"/>
              <a:t>Prijava POMEMBNO: Ničesar ne vpisuj v veliko okno, </a:t>
            </a:r>
            <a:endParaRPr lang="sl-SI" sz="5100" b="1" dirty="0" smtClean="0"/>
          </a:p>
          <a:p>
            <a:pPr marL="0" indent="0">
              <a:buNone/>
            </a:pPr>
            <a:r>
              <a:rPr lang="sl-SI" sz="5100" b="1" dirty="0"/>
              <a:t> </a:t>
            </a:r>
            <a:r>
              <a:rPr lang="sl-SI" sz="5100" b="1" dirty="0" smtClean="0"/>
              <a:t>   kje piše </a:t>
            </a:r>
            <a:r>
              <a:rPr lang="sl-SI" sz="5100" b="1" dirty="0"/>
              <a:t>Uporabniško ime!</a:t>
            </a:r>
            <a:endParaRPr lang="sl-SI" sz="5100" dirty="0"/>
          </a:p>
          <a:p>
            <a:pPr marL="0" indent="0">
              <a:buNone/>
            </a:pPr>
            <a:r>
              <a:rPr lang="sl-SI" sz="5100" dirty="0"/>
              <a:t>4. </a:t>
            </a:r>
            <a:r>
              <a:rPr lang="sl-SI" sz="5100" b="1" dirty="0"/>
              <a:t>Izberi</a:t>
            </a:r>
            <a:r>
              <a:rPr lang="sl-SI" sz="5100" dirty="0"/>
              <a:t> domačo organizacijo: </a:t>
            </a:r>
            <a:r>
              <a:rPr lang="sl-SI" sz="5100" b="1" dirty="0"/>
              <a:t>natančno vpiši</a:t>
            </a:r>
            <a:r>
              <a:rPr lang="sl-SI" sz="5100" dirty="0"/>
              <a:t>: </a:t>
            </a:r>
            <a:r>
              <a:rPr lang="sl-SI" sz="5100" b="1" dirty="0"/>
              <a:t>Osnovna šola Frana Roša</a:t>
            </a:r>
            <a:r>
              <a:rPr lang="sl-SI" sz="5100" dirty="0"/>
              <a:t> </a:t>
            </a:r>
          </a:p>
          <a:p>
            <a:pPr marL="0" indent="0">
              <a:buNone/>
            </a:pPr>
            <a:r>
              <a:rPr lang="sl-SI" sz="5100" dirty="0"/>
              <a:t> </a:t>
            </a:r>
            <a:r>
              <a:rPr lang="sl-SI" sz="5100" dirty="0" smtClean="0"/>
              <a:t>   (</a:t>
            </a:r>
            <a:r>
              <a:rPr lang="sl-SI" sz="5100" dirty="0"/>
              <a:t>v naslednjih prijavah morda lahko klikneš kar na sliko šole)</a:t>
            </a:r>
          </a:p>
          <a:p>
            <a:pPr marL="0" indent="0">
              <a:buNone/>
            </a:pPr>
            <a:r>
              <a:rPr lang="sl-SI" sz="5100" dirty="0"/>
              <a:t>5. Vpiši </a:t>
            </a:r>
            <a:r>
              <a:rPr lang="sl-SI" sz="5100" b="1" dirty="0"/>
              <a:t>Net ID</a:t>
            </a:r>
            <a:r>
              <a:rPr lang="sl-SI" sz="5100" dirty="0"/>
              <a:t> (Uporabniško ime). POMEMBNO: Iz modrega lista ga NATANČNO</a:t>
            </a:r>
          </a:p>
          <a:p>
            <a:pPr marL="0" indent="0">
              <a:buNone/>
            </a:pPr>
            <a:r>
              <a:rPr lang="sl-SI" sz="5100" dirty="0" smtClean="0"/>
              <a:t>    PREPIŠI </a:t>
            </a:r>
            <a:r>
              <a:rPr lang="sl-SI" sz="5100" dirty="0"/>
              <a:t>(bodi pozoren na velike/male znake, številke in črke ter to, da običajno </a:t>
            </a:r>
            <a:endParaRPr lang="sl-SI" sz="5100" dirty="0" smtClean="0"/>
          </a:p>
          <a:p>
            <a:pPr marL="0" indent="0">
              <a:buNone/>
            </a:pPr>
            <a:r>
              <a:rPr lang="sl-SI" sz="5100" dirty="0"/>
              <a:t> </a:t>
            </a:r>
            <a:r>
              <a:rPr lang="sl-SI" sz="5100" dirty="0" smtClean="0"/>
              <a:t>   ni presledkov</a:t>
            </a:r>
            <a:r>
              <a:rPr lang="sl-SI" sz="5100" dirty="0"/>
              <a:t>)</a:t>
            </a:r>
          </a:p>
          <a:p>
            <a:pPr marL="0" indent="0">
              <a:buNone/>
            </a:pPr>
            <a:r>
              <a:rPr lang="sl-SI" sz="5100" dirty="0"/>
              <a:t>6. Vpiši geslo iz modrega lista NATANČNO! (bodi pozoren na velike/male znake</a:t>
            </a:r>
            <a:r>
              <a:rPr lang="sl-SI" sz="5100" dirty="0" smtClean="0"/>
              <a:t>,</a:t>
            </a:r>
            <a:endParaRPr lang="sl-SI" sz="5100" dirty="0"/>
          </a:p>
          <a:p>
            <a:pPr marL="0" indent="0">
              <a:buNone/>
            </a:pPr>
            <a:r>
              <a:rPr lang="sl-SI" sz="5100" dirty="0" smtClean="0"/>
              <a:t>    številke </a:t>
            </a:r>
            <a:r>
              <a:rPr lang="sl-SI" sz="5100" dirty="0"/>
              <a:t>in črke ter to, da običajno ni </a:t>
            </a:r>
            <a:r>
              <a:rPr lang="sl-SI" sz="5100" dirty="0" smtClean="0"/>
              <a:t>presledkov)</a:t>
            </a:r>
          </a:p>
          <a:p>
            <a:pPr marL="0" indent="0">
              <a:buNone/>
            </a:pPr>
            <a:r>
              <a:rPr lang="sl-SI" sz="5100" dirty="0" smtClean="0"/>
              <a:t>7</a:t>
            </a:r>
            <a:r>
              <a:rPr lang="sl-SI" sz="5100" dirty="0"/>
              <a:t>. Klikni: </a:t>
            </a:r>
            <a:r>
              <a:rPr lang="sl-SI" sz="5100" b="1" dirty="0"/>
              <a:t>Da, nadaljuj</a:t>
            </a:r>
            <a:endParaRPr lang="sl-SI" sz="5100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059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74754" y="239843"/>
            <a:ext cx="11557416" cy="66181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sz="2400" dirty="0"/>
              <a:t>8. Klikni: </a:t>
            </a:r>
            <a:r>
              <a:rPr lang="sl-SI" sz="2400" b="1" dirty="0"/>
              <a:t>Spletne učilnice SIO</a:t>
            </a:r>
            <a:endParaRPr lang="sl-SI" sz="2400" dirty="0"/>
          </a:p>
          <a:p>
            <a:pPr marL="0" indent="0">
              <a:buNone/>
            </a:pPr>
            <a:r>
              <a:rPr lang="sl-SI" sz="2400" dirty="0"/>
              <a:t>9</a:t>
            </a:r>
            <a:r>
              <a:rPr lang="sl-SI" sz="2400" b="1" dirty="0"/>
              <a:t>. </a:t>
            </a:r>
            <a:r>
              <a:rPr lang="sl-SI" sz="2400" dirty="0"/>
              <a:t>Mogoče boš moral spet vnesti domačo organizacijo OŠ Frana Roša </a:t>
            </a:r>
            <a:endParaRPr lang="sl-SI" sz="2400" dirty="0" smtClean="0"/>
          </a:p>
          <a:p>
            <a:pPr marL="0" indent="0">
              <a:buNone/>
            </a:pPr>
            <a:r>
              <a:rPr lang="sl-SI" sz="2400" dirty="0" smtClean="0"/>
              <a:t>     in </a:t>
            </a:r>
            <a:r>
              <a:rPr lang="sl-SI" sz="2400" dirty="0"/>
              <a:t>potem: Da, nadaljuj.</a:t>
            </a:r>
          </a:p>
          <a:p>
            <a:pPr marL="0" indent="0">
              <a:buNone/>
            </a:pPr>
            <a:r>
              <a:rPr lang="sl-SI" sz="2400" dirty="0"/>
              <a:t>10</a:t>
            </a:r>
            <a:r>
              <a:rPr lang="sl-SI" sz="2400" b="1" dirty="0"/>
              <a:t>. </a:t>
            </a:r>
            <a:r>
              <a:rPr lang="sl-SI" sz="2400" dirty="0"/>
              <a:t>Išči predmete:</a:t>
            </a:r>
            <a:r>
              <a:rPr lang="sl-SI" sz="2400" b="1" dirty="0"/>
              <a:t> Zapiši besedo: </a:t>
            </a:r>
            <a:r>
              <a:rPr lang="sl-SI" sz="2400" dirty="0"/>
              <a:t>KOLESAR</a:t>
            </a:r>
          </a:p>
          <a:p>
            <a:pPr marL="0" indent="0">
              <a:buNone/>
            </a:pPr>
            <a:r>
              <a:rPr lang="sl-SI" sz="2400" dirty="0"/>
              <a:t>11. Klikni Moji predmeti: </a:t>
            </a:r>
            <a:r>
              <a:rPr lang="sl-SI" sz="2400" b="1" dirty="0"/>
              <a:t>Kolesar</a:t>
            </a:r>
            <a:endParaRPr lang="sl-SI" sz="2400" dirty="0"/>
          </a:p>
          <a:p>
            <a:pPr marL="0" indent="0">
              <a:buNone/>
            </a:pPr>
            <a:r>
              <a:rPr lang="sl-SI" sz="2400" dirty="0"/>
              <a:t>12. Klikni: </a:t>
            </a:r>
            <a:r>
              <a:rPr lang="sl-SI" sz="2400" b="1" dirty="0"/>
              <a:t>Testiranje kolesarjev (Simulacija izpita)</a:t>
            </a:r>
            <a:endParaRPr lang="sl-SI" sz="2400" dirty="0"/>
          </a:p>
          <a:p>
            <a:pPr marL="0" indent="0">
              <a:buNone/>
            </a:pPr>
            <a:r>
              <a:rPr lang="sl-SI" sz="2400" dirty="0"/>
              <a:t>13. Klikni: </a:t>
            </a:r>
            <a:r>
              <a:rPr lang="sl-SI" sz="2400" b="1" dirty="0"/>
              <a:t>Poskusi kviz </a:t>
            </a:r>
            <a:r>
              <a:rPr lang="sl-SI" sz="2400" b="1" dirty="0" smtClean="0"/>
              <a:t>zdaj</a:t>
            </a:r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b="1" dirty="0"/>
              <a:t>In veselo na delo! Večkrat, ko se boš dela lotil, uspešnejši boš!</a:t>
            </a:r>
            <a:endParaRPr lang="sl-SI" sz="2400" dirty="0"/>
          </a:p>
          <a:p>
            <a:pPr marL="0" indent="0">
              <a:buNone/>
            </a:pPr>
            <a:r>
              <a:rPr lang="sl-SI" sz="2400" b="1" dirty="0"/>
              <a:t>Ob koncu kviza si preglej, kaj si delal narobe in se to nauči, da naslednjič ne boš ponavljal istih napak</a:t>
            </a:r>
            <a:r>
              <a:rPr lang="sl-SI" sz="2400" b="1" dirty="0" smtClean="0"/>
              <a:t>.</a:t>
            </a:r>
          </a:p>
          <a:p>
            <a:pPr marL="0" indent="0">
              <a:buNone/>
            </a:pPr>
            <a:endParaRPr lang="sl-SI" sz="2400" b="1" dirty="0"/>
          </a:p>
          <a:p>
            <a:pPr marL="0" indent="0">
              <a:buNone/>
            </a:pPr>
            <a:r>
              <a:rPr lang="sl-SI" sz="2400" b="1" dirty="0" smtClean="0"/>
              <a:t>V programu imaš tudi </a:t>
            </a:r>
            <a:r>
              <a:rPr lang="sl-SI" sz="2400" b="1" u="sng" dirty="0" smtClean="0"/>
              <a:t>navodila, </a:t>
            </a:r>
            <a:r>
              <a:rPr lang="sl-SI" sz="2400" b="1" dirty="0" smtClean="0"/>
              <a:t>ki te podučijo, kako rešuješ kviz, če potrebuješ kakšen napotek.</a:t>
            </a:r>
            <a:endParaRPr lang="sl-SI" sz="2400" dirty="0"/>
          </a:p>
          <a:p>
            <a:pPr marL="0" indent="0">
              <a:buNone/>
            </a:pPr>
            <a:endParaRPr lang="sl-SI" sz="2400" dirty="0"/>
          </a:p>
          <a:p>
            <a:pPr marL="0" indent="0">
              <a:buNone/>
            </a:pPr>
            <a:r>
              <a:rPr lang="sl-SI" sz="2400" dirty="0"/>
              <a:t>Po končanem delu se odjavi. (desno zgoraj)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4913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ova 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ova 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</TotalTime>
  <Words>300</Words>
  <Application>Microsoft Office PowerPoint</Application>
  <PresentationFormat>Širokozaslonsko</PresentationFormat>
  <Paragraphs>31</Paragraphs>
  <Slides>3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NAVODILA ZA KOLESARSKI IZPIT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Skrbnik</cp:lastModifiedBy>
  <cp:revision>18</cp:revision>
  <dcterms:created xsi:type="dcterms:W3CDTF">2020-04-09T10:28:02Z</dcterms:created>
  <dcterms:modified xsi:type="dcterms:W3CDTF">2020-04-13T06:39:18Z</dcterms:modified>
</cp:coreProperties>
</file>