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1" autoAdjust="0"/>
    <p:restoredTop sz="94660"/>
  </p:normalViewPr>
  <p:slideViewPr>
    <p:cSldViewPr>
      <p:cViewPr varScale="1">
        <p:scale>
          <a:sx n="105" d="100"/>
          <a:sy n="105" d="100"/>
        </p:scale>
        <p:origin x="189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DBC7CE-67AE-4AF9-B2E6-BAD029CA14BB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43305-23AB-41D6-A809-578239271D60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 descr="http://t3.gstatic.com/images?q=tbn:ANd9GcRAl0zyBtSDlHp8cjPBHPhiFXwZ9oJn6YOl51m4XNoUqX53-I0K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5472608" cy="54726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496206" y="2348880"/>
            <a:ext cx="8151590" cy="1107996"/>
          </a:xfrm>
          <a:prstGeom prst="rect">
            <a:avLst/>
          </a:prstGeom>
          <a:ln/>
          <a:effectLst>
            <a:glow rad="101500">
              <a:schemeClr val="accent3">
                <a:alpha val="42000"/>
                <a:satMod val="12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WIE </a:t>
            </a:r>
            <a:r>
              <a:rPr lang="fr-FR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spät</a:t>
            </a:r>
            <a:r>
              <a:rPr lang="fr-FR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 </a:t>
            </a:r>
            <a:r>
              <a:rPr lang="fr-FR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ist</a:t>
            </a:r>
            <a:r>
              <a:rPr lang="fr-FR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 es?</a:t>
            </a:r>
            <a:endParaRPr lang="fr-FR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Kristen ITC" pitchFamily="66" charset="0"/>
            </a:endParaRPr>
          </a:p>
        </p:txBody>
      </p:sp>
      <p:pic>
        <p:nvPicPr>
          <p:cNvPr id="27650" name="Picture 2" descr="http://t1.gstatic.com/images?q=tbn:ANd9GcRwZ4n3S83CKTk5sKMjRpRVMgWpQajZPIsj6i1Ji8BVOgHUWmd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9"/>
            <a:ext cx="1518917" cy="15121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7652" name="Picture 4" descr="http://t3.gstatic.com/images?q=tbn:ANd9GcTsR4GNVQhJMbINv7j-g9I0zChCr3zz3p3DA_srJ87osAIB5nWaI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869160"/>
            <a:ext cx="1371600" cy="13716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4" name="Picture 6" descr="http://t1.gstatic.com/images?q=tbn:ANd9GcSI3qzC6IKstWbjoUg3QFmFvs5xpdOnSRAzwHgLOT6njMp_QRX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653136"/>
            <a:ext cx="1749610" cy="182118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7658" name="AutoShape 10" descr="data:image/jpeg;base64,/9j/4AAQSkZJRgABAQAAAQABAAD/2wCEAAkGBg8QDw0PDxAQDw8QDhAQEBAPDRAQEBAQExAVFBUQFBQXGyYfFxwjGhIUHy8gIycpLCwsFR4xNTAqNSYrLCkBCQoKDgwOFg8PGCwcHx4sLywpKSksLCwzLCwqMC0pNSk1LikpLSkpLC81KTUsNSksNSwpLCkpNSkpKSw0NCkpLP/AABEIALcBEwMBIgACEQEDEQH/xAAcAAEBAAIDAQEAAAAAAAAAAAAAAQQGAgMFBwj/xABFEAACAgEBBAYGBggEBQUAAAAAAQIDEQQFEiExBgdBUXGBEzJhkaGxIkJSwcLRFCMzQ2JygpIVg6LhU5Oy8PEWVGNz0v/EABgBAQEBAQEAAAAAAAAAAAAAAAABAwIE/8QAJBEBAAMBAAAGAgMBAAAAAAAAAAECEQMSITFBUXEEYRORwYH/2gAMAwEAAhEDEQA/APuJCgAQoAgKAICkAAoAhQAICgCAoAhQAICgCAoAgKAICgCAoAgKAICgCAoAgKABAAKRlIBQQAUAgApCgAAAAAAEKABCgGQAAUgAApAAAAApAKQpAAAAoIAAAAApAAAAApMAAUAQBs6LNUks9n2m1GPvYHeMmva/plpquE9Tpa3/ABW735fMwI9YGnb+jqtJLwb+6TC43AprFfTKL5OiXhbNfhZ2x6Wr7NXlqH98QY2IHgrpXH7C8roP54OxdKK+2uflKp/iBj2QeQuk9L+rYv6Yv5SOxdJNP3zXjVP7kDHpjJ562/pv+JjxhNfcc1tvTf8AGh5vARmjJira2nfK6v8A5kTsjranysg/CcX94HcMnFWp8mn4NHIAMjIAAACkKQAAAAKQBkpABQTIyBQTIyBQTIyAONlmF8fLv8BZZhfI+DdbnW1KU7NBoLMRi92++D4ykudcH3L/AL48g2jp7116bROdGlUdVqVwfH9VW/a+1ru+R8U6Q9YW0tdJu/UT3X9StuEF4dprjZAAAAHbVqZx9Wco/wAsmvkdQAzI7Y1K5ai5f50/zMivpPrY8tTb/fn5nn00ubwvPPYd3+Hy74+9geh/6y2h/wC6s96/I7IdOtpLlqZ+ca3+E8v9Al3x97/IfoEu+Pvf5Ae7X1j7RX71S8Y/lgyI9aW0V9av+2X/AOjWns+WMpp+DMULrdq+tjXLmq5f3L7zuj1uartqrfn/ALGhgGvoMet+7t00H/mJfgMmnrjkudLX8sl/sfNQDX1vR9dEc/SjZBeMvwtm7dHOtui7C9K/CTUmvGLxI/NxyhNppptNcmnhoGv2ls/a0LoKcZRlF/Wg8rzXOP8A3xM5M/KPQ7rL1WishvTcocE2+Lx/EvrL4n6N6KdKqddSrKmt5JOdaeef1o+wDYQSM0y5CBSZGQKCZGQKCZKBAABcEAApGDp1dmIPHBvEV4yeF8wPnnXF02ei0Uq6pY1Gp3q632wr5Ts9meK8kfmiyTbbby28tt5bfezdetvbj1W1dQk/1WnUaKlngoxSba838DSpBXEABApCoAWEG2klls2uvo7oaqqJa262qV1asg4LKw0swaUZcsp57d72Gbs/o9s2xtabVW2za4Q3FvfGCwvyPNP5NI9pz5yc/t5p/JpHtP3k5/bV4Rddbzwk+Xbx5YPOeTPtpT1DqssahGxwdiWVFKW7vY7vuNmo6vov6S1lE49mVw+ZpftSmeKfVpftSmeKfVpsNPJ8VF458jhKLXNNeKwbdtbYE9OlJzhYs7uYJpJ4yll83hdh5F9Cmmu3sfczutovG1d1vF42s6wNFbiSTfB5XsyctXpZZlJLMc54dnfwO/Q9HdVem6anNLn9KEe3DxlrPFdh6Ol6N6+LxLT2Yxz4PHxOZ60icm0b9uZ60icm0b9tcBk63RyrsnCUXBqT+i1xSzwOUtmXLi6rUu91TS+R3sO9hiFwdkqmuaa8U0TA1Y83DdLunJIuArhum3dXnTG3QamvEnuSlhJvgm/q+D+Zqe6XdA/Z2zdowurqurf6u1J/yy7mZ58n6kekT1GlnppybklvRb5qceEn8IyPqmnt3oqXevjya95UdowQZAoIMgXAJkoAEAFBABTyekWp3K4Y5uTfuhJr44PWNf6YPFdL7PSNPzgwsPyRtK5zvvm+c7rJPxc2zGZka6DjddF8422J+Km0Y5BwBWQqB36LT+ktrg3uqc4xbzjCcsZOg2PoRs2u7VN2xU6qqpWSUknF8ksp8+b9xx0vFKTafZn0vFKTafZenGujbq8VverqqjVFx9XKy3jzePIyuhE1VDX6mX7qjEVnjl55eaRrOouW/Nw4QcpOK7o5eF7j39Rs2FWzK7pZd2pnw+k8KuOWljy97MLUrXnXl85DG1K1515/OQ1+MniUnzb+L/8AJ3bPlzjj6T5fkdKe6l3s9HYmyp6m6qtYgpv1+2KSbckufYem0xWJmXotMViZlsfSufo4aLTJ/sqd6S75PCy/7Ze88rXavT+jpVVcoTjH9dOb9dpdi3nw59x0bcVr1Ny3naoy3FZNrecY8McPMxdPs66+yuqOE5zjFcVhZfrPvS5+RhzpFaRMz+2XKkVpEzPp5/62Lb2rnpNHs+qqTrukpWylF4aUuLT8XJe4x+jG39bfqqqZX2ShLO8vo+qll8ccOWPM8/pTfdLUzjqJKUqvoR3FiCjhNbvv7e3J3dE3bXZdqaoKcaaZ+kc5bqSfHg+/gYxyiOO2yZnz39ywjlEcZmcmZ89/cvQUI6rbW6or0dVjWMcMVJrz+kcdb051FV11VPo3TXZKEFODbUU8YzlGHsHWXUS1usjT6VJSrdjlhVynYpOTXN8uw8Hd/iy+1vm33ljhFrZaNiIiP+rXhW1stGxERDfNPt6zU6HWX3xrjGuMowjBNKc2uG9nmstcPHJoB72o2pubMq0vo5xlZbKbnJYhOCllOPnheRr7Z3+Pz8Hi8sjfL6d/jc/B4sjI3y+lyN44NkPS9blvl3jgcgPpfUjtJ162Mc8HbCL8LE4/hP0XoX+1j9m2XxSl+I/MHVWmtVvf/NRjycm/mj9LbKu3rNT3OcX/AKcfhKez0wAEAAAAAEAAAFAEPI6VaZz0tmOLg1Nf08/geucbYKScXyaafmB+ROnmzvQ6/UYWI2tXx9vpPWf96ma8fZetfofOUJShHNlDlOGE251fWrXtWMrw9p8aJKyjRxOTOIgQ2boptTTUw1Nd8pQV6UJSjFye5iS3Y45P6XF+z3ayVHPSkdKzWWfSkdK+GW4f4Psafq6yyHj/ALxOjpHteqf6NRW066Ktzejxg3yyn7Ul4cjWE0dtCTfH2GVeGWiZtNs9NZU4ZMTNptnprIlVW3neXhvRa8D3ejG0aqbbLJzimqJ7n0lje4PHjhcDWkouWFF8/Es64rHDn3PPLn8zW9IvWay1vSL1ms+71tFpLr43WQ3ZKqO/bJzxhPLz/pken0Mw9Q7G01VBvnn6UuEUva+PA1qmzEZKLnFSWJJSlHKw+D7HzZ3aLXToe/VY6pNJZXHPwZx0pa1bV319HHSlrVtWJ9fR6m09iayydk7NPb9KyU1hJvjJ92ewz64/ouybFJOMr9Q4SUvWWHyx2cIZ8zAj0v10Wv17eG19KEePB47DD2nta3U4d0svOfo1uKbxjPBcXjhkxjn1tlb5kfG+zGOfW2VvmR8b7PX1ljo2NUuU9Xc5S48dzLefbwjFf1Gq6XTu2ddcfWnOMF4t4ybLoenFlMFFQqniO6t6Mt5qPqpvPLHsOyXWApJqWkqT+3CWJJ9jT3eZzT+Xn4oim7Mzu/LmkdefiiKbszO78urrC1K/SaqI+pRTGKXdJ8fkomqyZkbR2hO+2y6zG/NpywsLOEvuMZnp48/4+daz7PTxp/HStfgyMkBq1XJd44mTs7RyuthVHg5Pn9lc3J+Cy/ID6F1Y6Jr0MsPMrHZj2J7sfk/gfoTYencY2N9skv7YJP47x8x6tdiLe9Lu/qqFFQ9rSxGPjy959d09e7FL2cfF8X8QsuwAoQAAAEKBABgCZDmRo62mFc/SIjuR1uJxaA87buzYXwf2kuzn4r2r4nwXp/1bW12Tv08c7z3pVpcJ986339678n6J3DE1mzYzTTjGSfOMvVb7/Y/aRX44sg4txaaabTTTTT7mjhg/SfSHq10eob34xhPklasNeyNi5+80zW9RUuLrdmH9m2ucfJNJ/EqPjwPpep6ktXH1Xb50xfykedqeqXWR5Nt/xUWRXwyDGinfpXxfivmbDd1d66P1a5eDnH/qijDl0Q18P3L/AKban8pBHnp9iwvY3hcvicWpZzmC4d/DDfIyrtg62POi3yjvfIx7NBqY+tVdH+aqa+aAR7MtN96eeHecXPGO7gu7sOlzkuDyvYzi5t82BkyfL2OWfHHP5nXK+SeF2eJ1+ll3s4t5ANkAAAAACoyNFobLpblUHOXs5Jd7b4JeIGPGLbSSbbeElxbfcfRug/Q62U1XGOb7cKfDhVDOdxv4y8Eux5yehHV1bOcXXFzsx9K1rFdSfPc732b3u7z7t0Z6LU6KvdgszeN+x837F7A69HZsXYcNPVVTD1a+Mn2zn9pnsYCQDlcDBABcDBABcAgAoIAKQAA4o4upHIAdbp9pwdL7GjvAXXm6vTzcWtze9nBr3GidINmbQi3LTq2vj+6XD3LgfTQTDXwy3bG36X+0swvt0S+eCR6xdtQ4SjXPxST/AOk+6OK7vgdNmiql61cJeMIv7hi6+MR62dcv2uijP+VVy+ckdi6263+22djxqy/9GT6xb0c0c/W01L/yoowruguz5c9PBfytr5MeZr5vX1k7In+00W5/RKPzSOa6X9HLODjuP/7VH5yN3u6sdnS5Vyj4Tb+Z51/U7oZcpTXjGD+4eY8KP+AXcrLF75r7zjb0U2JcsLUx8J1xx8YmXqeorTS4xnDP8VK+4863qJcf2dlS8JWV/JDR129VOy7PU1Om/tUH/paMW3qMol+znQ/5b7fvky29TOuj6ls/6NbavmY1vVrtiHqzu8p1T+Mk2NGPqeoS36nH+W+L+aPO1PUdqo+rC331y+WD1XsHbtPKeoX9Evws4f4n0gq/fWcPt12/mNMaxf1Qa6P1bPOh/dJnVX1T61vGJ+VEvvaNxh0827D1pVz/AJk4/NMzaesna74Oupv+GxL8A0x4eyOpC+TTsrnjt9LNQj7o8fifQ9g9VumpUVbJTxx9FWt2CftS5njabpJti9rhTBPm5Sss+C3V8Db9h6bUvDutc39mKUILyj941Wz6LRV1xUK4xhFclFIyUddMcI7CuVBAEUEAFBABQQAUAgFBABQAAAAAAAAAAAIBQQoAEKAIUATAaKAOmWlrfOEH4xTOp7Kof7mr/lx/IywBjR2bSuVVa8IJHdGmK5JLyOYAAAAAAAAAAACFAAAgAoIAKCACggAoIAKCACggAoIAKCACggAoIAKCACggAoIAKCACggAoIAKCACgAAAAAAAAAAAAAAAAAAAAAAAAAAAAAAAAAAAAAAAAAAAAAA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7660" name="Picture 12" descr="Digital-Wecker mit grünen Ziffern Stockfoto - 144090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91921">
            <a:off x="6515677" y="548680"/>
            <a:ext cx="2383746" cy="15911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10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vor</a:t>
            </a:r>
            <a:r>
              <a:rPr lang="fr-FR" dirty="0" smtClean="0">
                <a:latin typeface="Comic Sans MS" pitchFamily="66" charset="0"/>
              </a:rPr>
              <a:t> 9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50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18434" name="AutoShape 2" descr="data:image/jpeg;base64,/9j/4AAQSkZJRgABAQAAAQABAAD/2wCEAAkGBhQPDxQUDxQVFBAUFBQVFA8PFBUUFBUUFRUVFBUVFBUXHCYeFxkjGRQUHy8gJCcpLCwsFR4xNTAqNSYrLCkBCQoKDQwOFw8PFykcFBwpKSwpKSkpKSkqKSkpKSkpKSkpKSkpKSwpKSkpKSkpKSkpKS4pKSkpKSkpMSkpKSkpKf/AABEIALcBEwMBIgACEQEDEQH/xAAcAAEBAAIDAQEAAAAAAAAAAAAAAQIGAwQFBwj/xABHEAABAwIDBAcEBQgIBwAAAAABAAIRAyEEEjEFBiJBBxMyUWGB8BRxkaEjQlRywRczRFKCorHRYnOSk7PC0uEWJDRDY5Tx/8QAFwEBAQEBAAAAAAAAAAAAAAAAAAECA//EAB8RAQEBAAICAgMAAAAAAAAAAAABEQISMVEhgUFhcf/aAAwDAQACEQMRAD8A+HIqigiKoqIiqIIiqiAiKhBEREBERAREQEREBERAREQEREBERAREQEREBERAREQEREBFUQRFUQRFUQRFUQRUKLIIIoqUUEREVBERAREQEREBERAREQEREBERAREQEREBERAREQVERAREQIREUBERURZNUWTdFBCoqVEQRERRERAREQEREBERAREQRFUKoiIiAiIgIiICIiAiIgqIigIiICQiIEJCIgQs2iywXI0WRGBRUqIIiLtbPwJqu7mjtEXPgAObibAIOKhhnVOyLDVxsB7yvVwmwS4WaX2Jky1sDXKO07yW8bubkl4Be2Gjs0/1HNcJD2uEPJA1+HIrYNibn1MPXrMLZwrgKlKpI4HOMPpRM+IP4lY7emsfMK2wXs5NEGLNGkTIJ1vZdfBbMdVYHAAyDbKDcEiPkvr+0t3AeS8jdfdfJQpA34Q6Yjtcen7UeSztMfO8Ru44fU5wCzUmM1mnW06dxXkYjAuZfVo1MXH3hyX2/b+7NV9EU8O0ZqjmsfUkDq6Z7b4N3GLQO9ebtXcNjWAU+HK0AO1ysaDyA45OoPfbuN7WGPjSL1tubFdQcSWlumZhnhnRwn6p+RsV5K6eUERVECoVm4acvisHIIhVCiqgRVQIKoiqCKhAFCgIsgxEEREUBEREEREF9ap61UlEFn1K5Giy45XYpjht489fC11KOErErJyxVEW37OojCNYX9XOYgMrl7Gvfl+kiq0QxzQ5gBJABJPILXtjUw7EMnRpLyPBgL/8AKvvW52wWOwrWVmNqNcBmY8iqwuPE45SIacznSBoR5rPKtR6m5mKbjKAqNpvpwchbVH1gAeB4tUbBHEDzWw1aAAWq1OjP2cmpsjE1cDUNzSBNXDPP9Kk+f80cgulit8sbgRG1cJmpj9O2f9JT976Zuzzy+AUV7+NaJXmbutHs9A99Gl/htXTo71UMUM2HqtqCJIaYcPvMMOHmFx7r46cNh/6ij/htWRulKkCF0dtAUqL6mR9TKJ6ui3O93KGt5m67mDqyF2nNkIPi28Ww69Zj61ei2i2HEYduapWLdahrPHC3hbYci0C3P5hi8MadRzDyOveNQfMQfNfpzbmFBpumIAnieabbX4nNuG2vrbkV+d97MKKdeGwQMzZaZBDHuY0zzGQMutcb8pY8VVEW2XJUaIETccxzm8HmuJy5XCwWD22B75QYqBEVUVKgRBQoqUQCgCgWTdVAKLMtREcaIiAiIgIiIKiiIKvSw1I9UTJHunlFwARcEjU/WsO/zF6baJNNhDDYdrhIMkwYPg1405XPIQdB4ve3gsFy14m1vh5XGvyXEqPQ2F+eP9XV/wANx/gF932NsTGOE08eabCTDPYaNhJ/WMn389V8C2ZiBTrsc7s5od913C790lforcXaAdRYCRnDeJvWOe6W/RvcWu7Dc7XQBIgWjQY5eWo5N59o7WoOp08Bh6WIZ1Tc+KqFoLqos8mn1jBT74vqYNoWsYr/AIhqdr2aiPDqSf8AOV9S2ftGliGk0KjKjWuLHOpuDgHtiWkjmJHxWGLoSEqvz5tDcDGOqGrVq0RU1LqILDPfFOm0T4rq4HYmOa2hWpOqVqQFKp1NOo7MGjK4MyEwbWtPuX2zG7KmVx7M2K2k1rWNhrQGtb3NaIAv4BTaY72xaxqUqbyxzC5rXdW/tNzAHK6OYXrtC4sLh4Cyx+Mp4ek6pWe1lJgl1R5gASBfzIHmitP2lu1i+IjaVaOIhjcNh9LkNE69118V36BGJIc4vcHPlzwGucQ7IXOAsCXMdIFplfoDbe1KYoF+Zjqbmkgl5DXsALnZHsmTla6I5hfm7ePGmriXE6gkH7xJc+/33PV4+Wa81EVC2yzLuHn7uXvVqx1bbiZdIgSBwxJ1PP4KA2Plb16us67/AKJgmYLzlg8M5dTF5gIOsAivJAqqFVQBEBEVQQqqIgqIigIiICIiAiIiCIiAvQqQ0ttENadWmSWggyRGuW3K41krz13axAPDIECxN9OKSBzMqUcNcydAPAFp9+i4lzVjJnXvJM3hcKCLf9ytotxbW4bEPqdXmbmo06vVNquhtNgqu1yEBrTHNrdS8LQVnQxDqbg5hgj+BsQRzBHJLNWV+tdg06NKi1mGaxlIdltIAN1g6amRqvVLZXw7cfpXAy08W4tPC0VXkuGRodwxbjMgZzyjN2ZO9bi1HOdXxeKcBicUWu6oOzNo4ZpezD0wQcpJyvJPM+az/Wm31MICsW4UBYbQx2SjUc2zm06jgfFrHEfMLzd0dsOxGz8NVrHNVqUWOe6A2XEXs2w8k+B7OWF1ce9uR2eC2DmDgCCIvIOoha/v1Q9ow46l4Zi6NTrcM+bCvSY5+Rx0AcwPBB7wtC3r6X4pNbhxGILWOOVxy0KkEPYSCW1dbchzkiweXv7tCjgTUpYElgrQX0aVXNhz2ajHsZoxxsSBaA0CzrfMVy4rFOqvLqhLnEkkkybmTr4k/Fca1JjNFk1YrJvqY/FVFC5K7iWMB0GaLmwJn3ATOnisAsqz+BveARJJNp0A5DX+0UHAVCqgVUKKIgIqAgbKAiyDZ09eJU92negkoiICIigIiKgiIoCIioLuVRcxcTr+K6jBJHv5rvV5MnW5Jfe97nu5z5rNHVf5eUfNYFcjiuNEERFRjC9XZO9OJwlqFVzWyCWHiYS0hwJY6WkggGSOQXmKEIN5Z0vYosLajKTw7PmIzsLusY6m6crgNHGBEAgHkFx0ulavSoto0aVJlNtNtJoJquhrS4jV8ZuI8Wth3BaTlTKpkXXtbZ3yxeMzdfWcWuMupshjCYAktYACYa0Se4dy8VWFYVRIVREBVqizY48lAHP/AGSqeFtgNbg3Nzre3chVe0ZJEzIm1hObnN9B8VRwooiqqgE6LkoUC9wawFz3ENa1oJc5xMAAC5JPJbQejvFNpBxp1C90AUhh8WHyRMcVENMReHHQ6iVLRq9OnmIaCBJEudoPE+AXZxTWZ+ron6MGDVcCM55vI1De4ax4lbTV6N8TThpaXOcRGShipAFi4h1AOyjMJgHlIuJxf0eYkObTbTc50nM9tDE5WyJGf6HOBAtw+7mVnsuVqmIc3s05yD6xEF57yOQ7hy964Ctx/J3iC4Nax5cAc1TqcSWNMTBAo5mmCIBb8iCoOj2u5xDWPytHFVNHEFhIMOaC2kTmmbECIvBTsZWmwqtoqbkYieHD4hzeTm0KzgRyIIbB94RXWWrkKLZt49zq2CqmnXYWPAnKYMg6FpFnCxuFr1SiQk5Sr4cSKkKKiIiKgiIg5KHbbz4hbSbrv4hnCDETcGHH3cRMd4sPqLoUIztnSRIHvXcxLbnv74udLnMc17G/foFKOq71+CxWZ9aLBRBRVVBISFUQRVCiAoqiCIqkerIIs2D1bzWKyZ6sPJBCsx+bdpqznB+toOY7+63eFg71oh7B97b38fL49yDhRFkymXEAAlxMAC5JPIBaVyYTFPpPa+k4sqMcHNe0wWuaZBB5EELZR0o7T+217f0h/Ja4MIZIEW7bvqt8x8PE2E8+NzRy05TqVBtR6VNpzPttaO7MP5KjpW2nM+2VvdIj+C1JREbczpW2mP0ysfeW2/dWQ6WNpgR7ZV95yW93CtPRBuI6W9p/bKv7n+lFpyIPou7G/raTn9dTp1hVa1lRuJb1gcxk5Wgm7AJOlvAwF7lXczZe0uLB1ThKxB+grPL6JdFgyqbtExr5BfHw9dzCbVfTMtcQufSzw1vt7e8u4mIwDor0ntB7L4BY77rwYP8AFa2+lHet12Jv/VZQfh6lVxoVO1ScA5sEyQ0OB6ue9sRMi917+K3Y2ftQZsFVGDxB/R65z4dx/oVe1T/a8gk5WeTPT5OQi9/eLczE4B+XE0nMnsu1Y4d7Hjhd5FeC5sLpKjFERUc2EnrGwYMiCTA+K5qoueWvKI8pXXw/aE6SPVlzO9WWaMHD1bVYqkKQiCQkJHqEFj1Ciseo+aEeo+SCFFY9R809aIIiQhCBCQkJCAsmerDzWMLJg8PkghUyyD4X+YH4j4quVa4wQOYiL34gY+Q+CDv7J3YxGLY99ClUeynq5jHuE/qgtBE+C9fD9H+0GERh6zXvBFqb5DSIM8PDrHnC8vZ+0sXhM4oV61ACDU6mq+mA7QB2QiXco117jHZO/m0B+nYv3e01re/iRXafuPjRTLepq9WHTApvhzzwiOHjM28JI1JnjO4GMkD2ermInL1b5aIsXW4dCL8xGq4R0gbR+3Yv/wBir/qWQ6Q9o/bsV/f1P5pn7GLtyMUAT1NTLMB3VvhxOgZbi8lDuRi5A6irJi2R3DOme3BodVyDpG2l9uxNv/M/+ay/KVtL7biP7wplHT/4TxMT1NSJAByO45kjq7cdgTadFi7dbEAx1NSbWynhkSM/Jlu+F6I6Ttpj9Nr/ANufwQ9J20yCDjK0HUEtM8r2T5Hkjd6udKVQjkW03uB9xAghVez+Vfan22r+5/pRVGooiKqsrmoY17DLXEHwK4EQblsLpBqUmNo1/psKHh5w9bjpuN7FvdJmARcDVexidg7M2lxYKv7HiHaYbFOLsO53cytGZn7du5fNVyUqxaZBg94WOvpdeltrdqvg3RXYWjM5ofqx5aS12R44XwQdCV5RC3TYHSJVoUzRqllbDnXC4hnWUnfsnsnxbBXbfu9gtp5nYJ7MHWgRhcRUc6i90EuyVyPo+QDXg/e7kt/KNEwxhw8/4Lkd69etV3NqbBr4Gt1eJpupPg2eNRcS12jmmDcEhdNytRgVFSp65oEKqKj1r8EDy/j8FPX+6vqfxUn1+CC+tPkois+r/BBIRX1/uogIiICyaPUH1ZYrJp9X9XQYld/YmDZWrtZVrNw7CCTXqZi1pAkSGAm5AFu/zXQJUOiDdzufgYIG1sNFoBbXEu5k/R+/4aqP3JwV42rhDpE9aJJ1J+jsNfgtGlJTFbwdxMLeNq4I6RLqgk2n6lgL95so/cLD3y7UwBiBeq4STGkss0Tqe42WkyqGmJAMDU8kwbm/cCkJjaWzzEfpEZieTZboJEkxz7li/o+YM0bR2c6I7OKHETybmAnlJOUX1MFeJg90sbXYH0cLiH0zEVGUajmnNEQQIOo071yncfaEx7HipOb/ALFX6va+ryT7HE7d8e0OotxGHc5ub6UVQKDoEgNrOhpJ0GgnmNV67ujl4J/5zZxAbmJbjaRH3BzLrd0XF15D90MaBJwmJADQ8k0KsZTYOnLoe9cb92MW0w7DYgHMGwaNSczhma2MupF41hPsbC3owqEf9Zs4eDsdSBHviR8yotXOx64JBo1ZBII6t9iLEG2qKjpubGqiIqCIiAiIgLJr40REHvU978Q7CPwrn5qLshyuAJaWOBaWEjh0i0WJXkORFjMoxKiiKoqBEQUKIiB68kURQERFQREQVUKIghXc2Nst2LxFOiwta6ocodUnKLE3ygmLcgURINu/I5iT2a+GP7VYTxZRrS5//Y0R/QxjACRUw5ADjZ9S+UxaafM2HzhEQ14+yuj7E4qtXpUerL8OXiqXPIaMhgwct7205r2fyI7RmMtHtZfzo1DM7uXIW9+k6oim1py0OibazYbSsCWxkxAaJe0vsJH1bn38zZG9G224BHWQWsiMW0WquytHb5kSiKdqY4qu5m22gkmtAgyMY3lU6tp/O/r6d2tl5e1mbUwIa6vWxFMOqVWtcMUTNSmclTsVCZvE8/FEUnK1bHjjejFgR7ViIFo6+roP2lURdM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8436" name="Picture 4" descr="http://farm1.staticflickr.com/132/406090583_9e4e6e2ce1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780928"/>
            <a:ext cx="4477085" cy="2987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5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vor</a:t>
            </a:r>
            <a:r>
              <a:rPr lang="fr-FR" dirty="0" smtClean="0">
                <a:latin typeface="Comic Sans MS" pitchFamily="66" charset="0"/>
              </a:rPr>
              <a:t> 9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55</a:t>
            </a:r>
            <a:endParaRPr lang="fr-FR" sz="7200" dirty="0">
              <a:latin typeface="Agency FB" pitchFamily="34" charset="0"/>
            </a:endParaRPr>
          </a:p>
        </p:txBody>
      </p:sp>
      <p:pic>
        <p:nvPicPr>
          <p:cNvPr id="17410" name="Picture 2" descr="http://www.trainfrench.com/French/Vocabulaire/Exos_vocabulaire/heure_date/heure_image/0855-v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76872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9 Uhr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09 : 00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16386" name="AutoShape 2" descr="data:image/jpeg;base64,/9j/4AAQSkZJRgABAQAAAQABAAD/2wCEAAkGBhAQERQUERQUFRUWGBYVFhcVFxcWHBkZFxYdGBcXIRcYGygeGBwjHB0fHy8gIycpLCwsHCIxNTAqNSYrLCkBCQoKBQUFDQUFDSkYEhgpKSkpKSkpKSkpKSkpKSkpKSkpKSkpKSkpKSkpKSkpKSkpKSkpKSkpKSkpKSkpKSkpKf/AABEIAOEA4QMBIgACEQEDEQH/xAAcAAEAAgMBAQEAAAAAAAAAAAAABgcEBQgBAwL/xABQEAACAQMDAQYEAQQMCwYHAAABAgMABBEFEiExBgcTIkFRCDJhcYEUI0KRFTM1UnJzdIKhsbKzFhckNFNUYpKT0dIYVcHT4fAlNkN1pMLD/8QAFAEBAAAAAAAAAAAAAAAAAAAAAP/EABQRAQAAAAAAAAAAAAAAAAAAAAD/2gAMAwEAAhEDEQA/ALxpSlApSlApSlApSlApSvCaD2lRnVu8rSbVts15CGyylUbxSpU4YMIwxQ59Gx6+xqD6j8SFkobwLaeRgcLvKRKwz1yNzDjn5f1UFvUrnmX4kL8sdttbBcnAPikgZ4BIcZOPXA+wrX3fxB6s7ZQW8Y/eiMt+OWYmg6WpXMf+P3Wf38P/AAh/zrOtviL1NVAeK2cjPmKupPPsrgfSg6OpVN6f8SdqV/P2kyNnpG6SDGOuW2EHPpg/eplpXe/o1xtAukjLZ4mzFjGerONgzjjze3rxQTKlfO3uEkVXRlZWAKspDAg9CCOCK+lApSlApSlApSlApSlApSlApSlApSlApSlAr8TzqiszsFVQWZmIAAAySSeAAOc1Fe3XeVZ6Sg8Ul5WDbIk5JIGfMeiLkjk888A4Nc4drO8bUNTytxL+b3bhEgCoOTjgctgHALEmguXtp3+2lsCliBcyFT58lY0JA2+mZOvIBHTGfanO03ebqeocTzsEySI4vzaDIxjC8t/OJ6msTst2IvtTcraQlwuN7khEXJA5diBnnO0ZbGcA1cPZP4fbaIK2pSeK7AqIo2ZFDcnhwQznaM4wPXrigoSGFnZVQFmYhVVQSSScAADkknjAqW6b3Q6zcLuW1dRgEeKyRZB6YDkGumdI7KWliD+R28MRJG4gYJXI3Ddyx4GQOmQPvW2lj3DGSOnQ4PBz1FBz3ZfDtdeG0l1dQQBV3naHlwACW3HygY+hYdeffO/7Nzbd35em3G7PgN0xnP7Z7VfNfiaIMrKejAg4+oxQUMvw6Zj8X9kI/DK795hIG3G7dky8DHOaxdW+HG9jXNvcQzYBJVg0RJHQL8ykn6lRV+2+nokKw43IqCPD4O5Qu3BGMHI68Vk0HKd53Ma3EMm1Lc4xG8bnpnorZx9aiuqaLc2r7LiKSJueJFK5wcEjPzD6jIrtOOIKMD3J5JPLEsev1NfG4sVmjeOdUkR9yspXylSThSCTny4BPqRnA6AOQOzvbK+09w1rO6Y/QzuQ+4MbeU9fb6jB5q5OxfxBxTFY9RQQsc/nkzsJLeUFOSgx1bJHHp6bXtN3F6Zdg/kn+SyqwDFMuvyA7TGzYHBU5Hv65qm+1XdVqenKZJog8QxmSJg6jgnkcOoGOpUD60HVWnajFcRLLA6yRuMq6nII6dfvwR6EYrJrjTs72uvdPctaTPHn5l6q33RsqfuRXQXd/wB9VrqJSGceBctkAcmNyFySrn5TwfK32BJNBZNKUoFKUoFKUoFKUoFKUoFKUoFVn3r97aaaDbW2HumHmOciEEcMfd/UL+J4wGd7nesNNU21tzduudxGRCp6Pzwzn0HIHU+gbnBFluJQBukllfHJyzu7e56kk/00HuoX8txK8szM8jkszNyST/76Vbvdv3FtLtn1MFEwrJbg4dgecyeqD/ZHm6524wZT3V90sVgEnvEEl04LKMFkhUheDkY8Xk5P3A6ZNn/kyb9+0b9u3djnbnOM+2eaD4aZpUVsgjgVY4lACxoqqq9Sx4HJJOTn1+9ZZUfq6f1VCO8Ptnc2Fxp0cIjK3M/hSb1JO3dGPKQwwfMff0qcUClQfQu2dzPrd7YuI/BgjV0IUh8nw+rbsEec+ntU4oBqKdhO0U94+oCYqRb3s9vHtGPzcZG3PufrUqNQLuq/bNX/APud1/WKD8XE2rXWtS24kntbGGJWWSOEYmYrGSvjSIV3Zdh5egjIxnJHx7zWv9Osjd2t3OfCePxEl8FlZGYL/og2dxUcEcE+1S++7Twx3KWqrJLO4DlIwpKRZ2mZy7KAgJA4JJzwDzWn7Q9jJtVEaXziOBW3NBbs58Qj5d0zBcqOuAg69eM0Esgfcqk+oB/WK+lflEAAA6DgfhX6oFYbs7ybNv5tQd5PRyw4QAr5gBySD1wOecRfvY7YXGl2Sz24jLmVIz4ilhhlcngMOcqKmFu5ZVJ6kAn8RQVV2+7iLa5Bl08LbzdfD6RPySeAPzbcjGPLxjA6igtY0eezmeGdGSRCQQQR68MMjlT1B6Ec12n4S7t2PNjGfoDnH9NRntl2LttXikhmjZXTHhz7QCrEE+U5yyjPmB8p3cHIJUKx7qO+pwy2upSZU4WK4c8qcABJG9VP788g/MSDlb3BrjXtX2TudMuDBcqA3VWByrrkgOp9jj1wfcA1bXcv3sDEWn3hOfkt5SRjHmIjdmbOeiLgew+tBeFKUoFKUoFKUoFKUoFRnvB7bR6TaNM2GkPlhjJI3ufsOAB5j04GOpFSKedY1Z3YKqgszMQAAOSSTwAPeuUe87t6+rXRYEiCPKwKRg7TjLHk+Zse/HHTmgjWqanLdzyTTNuklYsx+rHoB6D0A9AAK6G7pu6o6aouZsNcyKo2twIUbBdfXMnpnp6epzDO4zu3W5cX1yD4cTgwLnh5FOS5wc4QgYHqT7Ag9CUClKUFU99H+eaL/K//AN4ataop207C/sjNZS+N4f5JL42PD37/ADIdud42/J1561K6Cqeyf/zVqn8Sn/8ACrWqKaT2F8DVbrUPG3flCBPC8PG3GznfvO75P3o6/SpXQDWh7LdlhYtdkSF/ym5lujldu0yH5Opzj34+1b6tb2k1JrazuZ0ALQwyyqGzgmONnAOOcZFBEtT7sZm1OTUba+a3kkCrtEKyDAiWMg7nwwO0NyODj2BrP/wZ1j/vb/8ACg/6qk+nXJlhjc4BdEYgdMsoJrJoPFBwMnJ969pSgq/4h/3KX+URf2JKsqz/AGtP4K/1VHe8TsT+y9qLfxfBxIsm7Z4nyqwxt3r++659KksMe1QPYAfqFB+6UpQRbt72ITVrV4pAiyKS0EuCxQ8dehw2MEcjGDyQK5U1TTprK5kifKSwyFcg4IKnhgR+BBH0rtGVSVIB2kggMADg44ODwcfWq276O7pb+3NzFtWeBGY8ftsajcUJHOQASv3I9cgPe5XvEbUYDbz/ALfbqvmySZI/lDnP6Q4B55yD6mrLri7s7r81hcx3EBAkjORkZBBBVlI9QQSD688YPNde9me0MN/axXEJBV1BI9VbHmQ+zKeD/wAsGg2lKUoFKUoFKUNBVff32yW2s/yRCDLcfMODtiBySR1BYgKOPRuQQKojsl2ck1C7it4w3nYBmVd2xM+ZyOOFHPX+utl3n9oGvdTuZC25VcxR4BAEcZKrw3Izyx+rHp0q0fhz7MFIpr1wQZD4MeR+imC7Akcgt5eD1Q5+gWlpmiCzSGK1VVhQbWQl+BjhlJJAORkjHmLEk56xjsr3m/lEF/PcxrGlm7KdhLFgoP77A3HGBz1NTqJCqgEliAAWOMnHqdoAyevAA+lUH2c/cftB/Gv/AF0E+7O9tdV1NGns7W2jt9xWNrqWRXfacE4iRgMEY+/GTg15qXb+/wBOuIV1O2hW3mcRC4t5WZUdv3wkVTgDJPA4BIzjFfXuN/caD+FP/fNWn+IX/M7T+Vp/dvQWrSvBXtApSlArRdvP3Mv/AOS3P9w9b2op3qXzQ6ResoBJiMfOekpETdCOdrHH1x16UG90L/NoP4qP+wKzqwdC/wA1g/io/wCwKzqBSlKBSlKBVe9mO2Wr6nC1xa29okBkdI/yiSZHZVPDYjjdfoeeqn7mwqjtx2jsbINBAu+SLBNrZxh5FDEZbwkxtHmyScDn3IBDA0/tTfR38VpfxW6ePHI8MkEjsGaMjdGfEVTkKc8A9R9cSf8AJ3aXczEKvyIp4YlRl24B4yQFyV/SOTjZFLPQLu61RL+4QQxQxNHBCxEj7nY7pG2kpGxGPlJOMAniplKhZSASpIIDDGRkdRuBGR15BH0oOZu+zsMNPvPGiwIbks6qAfI4wXXPTBJ3AA9MjHGTvvh+7btHKdPk+STdJCechwAWTr0Kgt06g+/Fmd6/ZD9ktPkRSBJGfGjJ90B3L0J8ykjj12+gxXK1hdvBLHIhKvG6upHUMrBgefUEUHbdKw9I1JLmCKePOyVFkXORw4yOv3rMoFKUoFaDt7rpsdOuZx8yRkJ0PnfyIcE8gMwJ+gNb+ql+IvVxHYwwcbppd2CD8sS5JB6DzMv3yaDn+xs3nlSJMb5HVFycDc7BRk+nJ612N2e0UWdvDAhXZFGqcKQWYYy/zHAJycc9evFcw90ViZtYtANvlcyHd7IhY+h544+tdXxbsebGeemQOvHX6UH7qttD7rp4rLU7eWWMm8d3Qpu8uQSu7cvvjOAeM1ZNKCtewC6jpVp+RzWE03hSSbJbd4Nrozbg352VWzkt+iOMeua+fa7RL7XJrWB7aWztYmM0skrQs7MPKqIsbtg4J5JxzkjygNZ1KAKUpQKUpQKhffH+4t5/BT++SppVe9+1yyaPKFON8kSNwOVL5xz05A6UEm7D3bS6dZyPjc0EROBjkoPSt5Ud7uv3Ksf5ND/YFSKgUpSgUpSgGqs7v9I1vSrdoGsraYFy4cXKxMS3XcfDbxD0wTyAMcgDFp0oNDpGp6jJIFubOKGPBy63QlOfQbPBXr75rfUpQfgq27qNuOmDnOeDnOMY9MfjXJ/ex2eWx1S4jTGxz4ygAAKJfNswAAADkAD0xXVtwZMDw9uc8lieBg84A83OBjI4JOeMGhPiR0kJc2s4xmWN0IAwcxMp3E+vEgH02/XgJZ8PXaAzWD27Fc27kLzzskJcZHXht3P4elWrXN3w9a0YtSeA52zxMMAL88fnUknkALvHHqwyPUdI0ClKUCueviRuHN7bISdiwFgvoGaRgx/EKo/AV0LXOHxFXavqUSjOY4FDcerO7D78Gg+vw6aR4l/NOQpEMOBnqHlYAEfzFcH+F9a6KqhvhtmVXvixCjbAMkgesnvV6xXCP8rK2OuCD/VQanW+2VjZsEuJ1WQ4IjUNJIQc4IjjDORwecelYEfeZppIHiSjJA5tbtRz7kwgAfU8VAbGYp2wm8VtoMZEe84yPATAXd6fN0+v1q4TdR/v1/3h/wA6Dyxv4p41khdZI25V0IZTzjgjg88V96qv4cz/APDJv5VJ/cw1alApTNeZoPaVjTalCilnkjVVBZmZ1AAAySSTgADnNamXt/pSqWN9Z4AJOLiJjx7KrEk/QDNBv6r/AL87KSXSJBGjOVdJG2jOETJZj7ADkmptpmpxXMSTQsHjcblYAjI98EA1Hu3XeNZaSqC43O8nyxR7SxXoXIYgBfTk8npnBwHndUJxpFoLhSsioy7WXaQiyMsXGP8ARhTn16+tSyoj2F7zLLVt6wbo5E5MUm0MV484Ckgrng+3GeozLqBSlKBSlKBWFrWsw2cEk87bI4xuY9fXAAHqSSAB6kis2tb2h0CG/t3t5wxjk27tp2nyuHHPpyooI7b95qyIrx2GpsjgMrLa5DKwyrA7+QRzmsrRe8W3ubsWjRXNvOYzKqXMYiLKDjyjcST1PTore1Z/7J6fp0cNvJcQQiONEjWaaNGKINinzsCflxn3FQJJFvO1EM9oyTwxWpEksLLIiFhKqgupI3EkeXr64wCQFsVVHxGQsdOhIBIW4BYjoAY3AJ9uSBVnX2owwLvmkjiXON0jqgyegyxAzxVcd9WpwXWjy/k0sc3hyQl/CdZNgLEAtsJ2gn1NBUvcpcrHrNsWON3ioOCfM0TBRx9a6qrkfur/AHYsv40f1GuuKBSlKBXOPxF2yrqMTAYLwKWOTyRI6j7cAdK6Ornr4kYGF7bOQdpgKhscErKxYZ9wGU/zhQZHw52UUzXqyojqBAcOoYZzKM4I68n9dXraadDDnwo4484zsVVzjpnaOaof4bL8LdXUODl4VkB9AI5NpH4+IP1GugKCse0Xa/S21b8i1KyhGANlzPsYHcoI4KeUE+XJbHFffVOzvZSVQZBp6hMn81OkX3z4MilunQ5+nWrHxXmKCt+4PSJrfSyZkKeLM00YPUxtFGqtjqASpxn0wehFWNPGWVgGKEggMu3KkjG4bgVyOvII9wa/dKCEX/YG/mILaxeDHH5tIoh+IiCg/jUW1/uU1Gcsy6rLJ5dqifxOePlLK5wMk/onr0NXBSg5y/7Oeqf6az/35v8AyK0993H61FvxCsgXPMcqHcB6qpIY/YgH6V1LSgh/db2clsrCITNP4jIu6KZ9wiK58qLjyA56ZPpUE7+uxF9dzw3NtEZUSIxuE5ZSrM+dnUgg8YzyMe2brpQUF3Hd3d5HeC8uI3hjjVwgkG1ndwUPkYZCgFjk4524yCcX7SlApSlApSlArX67rsFjA9xcMViTbuIUtjcwQcKCT5mFbCsXU9MhuYnhnRZI3G1lboR/4EHkEcggEUGsl0TTtSSK4kt4Zw8aNG8sYJ8NxvX5hkDzZx9agUNrHY9qYYbREgiltD4iRqqq2PEcHAHXKLyOeMdCandn2LghjWOKW6REAVVFzNhQOgGW6D29K+2mdkra3uHuVEjTugjaSWSSRtgIO0bmIUZAPHtQbmoL31XKpo1yGPz+Gi9T5jKpx9OAanVVf3/zrFpQQliZJ1255580hGSeBjIH4CgorsHbvJqVmsfzePEeuOFcM3P8EGuxa5M7o7ZpNYswoztcueQPKqksefYV1nQKUpQKqL4jtK32VvOASYpSpOeAsq85HrlkT+mrdqL95egG90y5iUAvsLxjG474/OAOeC2CoPpuoOe+5jUmg1i225xJuiYBiuQ6nrj5gCA2D6qPaupokcFizAg9AFwByfqSTggH044AzXF2kai1tcRTKMmJ0kAyRnawbGRzg4x+Ndl2F9+URQzR8JIqyYceba6bgODgNkrnqOv3oMylKj3eDqUltpt3LEdrpExVueCeMjB4IzkH3oJDSoB3admLWXS7WSaPxZJE3s8hLMSWPqfQdB9K1GsaebPtHpotw8UE0coZVZtjsivuG3djgbCePY0FrUpSgUpSgUpSgUpSgUpSgUpSgUpUH1y7l1aSSytWKWyP4V7cA8nAVmgiZCfPztfdgAE8N0oJrHMrfKQfsQa/dUj8NybW1ED0NsP1GeruoMe8t2cDZI0ZBByoU5A6qQwIwR/4VRvxI60GltbZWPkV5ZAGG3LlVjyoPzAK3UdH46mr3IbdnPlx0x6565z7elcs99WqpcavPs5Ee2EnOctGMN6cYbK491NBm9wVg0mrqwIAiilkbOeQQIsD65kB+wNdOVTfw36KFt7i5OMyOIR7gRgMfTjJcevOB7VclApSlArxhkV7Sg497f6EbLUbmHaVUSMyZ28xsdyHy8Y2kdOnTggir07hu1a3Oni3Yr4tsSu31MR5R+gHUlfU+UE9RWq+IXscJIEv0+eLbFL15jY+Q9cAq59ByHJ/R5q/uu7bHS75HY/mJMRzjGfIejdCcqfNgdcEetB1daysyguhQnPlJBI54yV4zjGcEj6nrWq7aX8cFhdSSqXRYZNyAlSwZSu3cOVznGRyOtZs1w74EQ4YA+LkYUMrYZQQd7AgcEAeYc+lfLtHoi3trNbuSolRk3DnGehxkZwcHGeaCvu7vs5qTabbtb6iYYmVmjia2imKKzsQpkbBYj7AewArFeOa37R2Ed7O14zQSeC2xIBEx35PhrkMSEIzweR1wBUj0G31bTreO0S0guUhGxJhdGHeuSQTG0TFWwefMRnpWNa9lL681eHULyOO2W2j2Rxxy+OXZt+SW2qABvPp7fU0Fh0pXmaD2leZr2gUpSgUpSgUpSgUrzNM0EE70dc1CNEgs7W5kEo/OzW2d8aBwGVTsYB2XcAx6ZB5rB07t9cW8SQxaJqCxxqqIoXoFGB6c/f1qysV4VoOeu4rX5YLi5RLWeYTyW6u8YysA3yDc/HA8xP8010HKW2nbjdg43ZAzjjJHOM1DO7ju2/Ydrk+P43jmM/tXh7dhk/223Z3/Tp9alOyZZs53xP1BwDGwXqP3yNjp1Dc8gnaGr7edqU02xmuGPmA2xDjzSNwg568+Y/RScHFcgEl2+rH7ck/0VbXxB9r1nuI7OMgrB5pGBz+cYfL/NXrz1Yjjbzqe43sj+W6gJnXMVrtkOehkz+aHueQW9vLz1wQ6C7F6ALCxt7YZ/Np5s/v2JeQ9T+mx6HHtW6pSgUpSgUpSgwta0iK7gkgmBMcqlGwcHB9iOhrkPtf2Wm0y6e3m5K4KsAQHQ/K4z7/ANBBHpXZNV33yd3ranbCS3VTcw8r0BkTkmPdjrnlQTjOfeg1HcV3grcQLYzN+ehX81kHzxL0G7J5Tpjjy7cZwcWxGWx5gAcnoc8ZO05IHJGCR6HjJxk8U2F/LbSrLEzJJG25WU4II/8AeK6u7B9uY9XtfFiwkiMFkRsNtPBzgNnawzgk+h645CV0pSgwtYsGngkiSV4WcYEkfDJ9R9ahf+LC8/751H/f/wDWrBqDd6fa5rWBba2P+WXZEMIU8ruYKZODuHUhSAfNjrgigjfY7SryTV5kGo3lxaWZAkLu4Dz8gw/MMhSMnGRxg8NzbtaDsR2Uj02zjgXBYDdK4/TkPztnAJGeBnnaAK39ApWHrGqJawSzyZ2RI0jbRk4UZOASMn8agvZXtvqWsJJNZLaQRRyGLbcLNK5wAwbMboq+VgMc8g80FjUquO1vbPVdHjjuLsWU8TSiJkgSaJ/MjtkNJIy8bOmOfp1qx6BUK74tTmttJnlgkeKQNFh0JVhmVQeR7jiprUe7eaXZ3NjJFfTeBAxTdIHRMEOCvmcFRkgDpQRLT9Ht/wAnt3utYvYpJYYpir36R/OgJIVhnbnI/CpN2Y7PxI4niv7u6XDLiS5E8ZPrwq4yPvxWZb9iNORFT8lgYKAoMkaythRgAvICxwOOTx0qudF0eCy7VGK2Two2tixRSQuSoJ4z0yM46ZoLipSlB+Jd207cbsHbnJGccZA5xmor3mdtF0uxeQNiZ8xwDAJ3kHzYPGFHJzx0HqAdzrmtw2EEs9xIQi5bnaD8uRGvTJOOATkk9a5O7adr5tTunnlJwSRGhORGmfKgwAPuccnmg1SrLczcb5JZX+rM7uf1liT+s11j3b9jv2LsUgJBkJMkrL0Lt1AzyQAAuT1x6dBWHcD2CLsdQnQbVyluGB5YY3SgEYIHyhgeu72FXxQKUpQKUpQKUpQKUpQUR3091DhpNQs13KcvcRKoyp/SlUKOVPVvUHLcgnbVnZPtXcaZcLPbkbgCrK2drqeqsARkev0IB6iuyq5/72u5sweJeWAzFndLCMkxjAy65JLLnJI/RzwNoO0Lb7F9s7XV4FmhJV0I8SLcd0blSMMBjepySCRg4zwVwJBLdIrIrHBckKMHkhSx+3A9a4w0bXLiylWa2kaORehX+og5DD6EEV0T3e99VtqLLBcAW9wSFQZykhOcBWx5W9Np6kjBOcALLqMWvYC3TUpNQd5JJmG1Q+wrGMBfKAoIIUYznOCfc1JCG3A58uDkY6nIwc+mOePr9KSSqoyxAGQMkgcsQqjn1JIAHqTQfulKUEd7xf3Kvv5NN/YNVd3GaffyWc5tbuOBROQVe2ExLeGnO7xVxxgYx6fWrj7Q6SLu1nty2zxo3j3YzjcpGcetQXu27O3uipc28lu86NN4kcsDwAMpQLyksqMh8o9+p9ssGN2+1/VtHihuJbi3u4jMsbxm28E8ozcMJHxwrDPoccHmrTFVr3jaFf6yttbJatDCJlkmllkg3KArJ5Ujkfd5XJ+4A9zVlUCtX2l7Ow6hbSW0+dkgHKnBBByrA+4IB5yPetpSgjel9lbi2hSGO+nKINq+IkDtgdBuKZOOgz6V+NI7BWsF494XklumBV5HYdGxwEQBV8oCjjoPfmpIkqsSAQSpwwBBwcBsH2OCD9iPesZrJhMJEfClSsiYyGPGx/8AZZcEcdQ3Odq4DJ8TzYwemc+nXp96wNZ1e2sIZLidljjBDO20kknag4UZY/Kv4D0Fabt33i2mkxbpTvlONkKsA7Z/SPXav+0R9Bk1zR2x7c3mqy+Jcv5Vz4ca8JGCc4A9T6FjknA54AAbPvJ7yp9Xm43R2yE+FFn8N744LkfcKOB6k5Pdd3Xy6rL4kmUtUPnfoXI/+mn1929PvgV8+7Luxl1aQs5aK3T5pNvzE5wiZ4Y8cn0H1IrqDS9MitoUhhUJHGoVFGTgD6kkn7k5NB9oIFjVURQqqAqqoAAAGAABwAB6V9KUoFKUoFKUoFKUoFKUoFKUoKu7xe5GG/Zp7RlgnIyVwBHI24kscDcrnPLcjgcdTXPOqaTPayGO4jeNx1V1KnHocEdD712vWk7U9jbPUovDuow2PlcYDpyCdr4yucDI6H1oOduw/fLfaYoiIFxABhY5CQUxnARxnAyehBGBgYq9+yvehpuoIhSZY5GJXwZWVJNwGSAM+YY6EcH7ggVD217gru2LSWBNzEFzsOBKCBzwABJ7jbz6YPU1dd2csDlJUeN16q6lGH3VgCKDtmXcVO0gNg4JG4A44JAIJGfTI+4pK5VSQCxAJCjGTgdBuIGT05IH2rkzs73p6rY5EVw7rtVQkxMqqF+XaHPkwOMLgY+wxPNE+JGYNi7tUZePNCxRh7na5IbPHGVoL6r8xyBgCpBBAIIOQQehB9RVX2fxEaW5IdLmP2JRWz9PI5rb2ffVojoD+U+H6bXjkBGPoqkY/GgndfmOQMAVIIIBBByCDyCD61Df8ceif64n+5N/5dajVO/3SICFi8Wf0zEm1QMe8hX7dKCyI3JHIK8kYOPQkA8E8Ecj1weQDkD828OwEFmbzO2WxkbnLBeAOFztH0AznrVI658SRziztRjjLTtnPHI2RnjnHO4/aoRrffPrF0u3x/BXOf8AJx4R6ggbwd+Bj0I+uaDpLXu11lYqzXM8cZAJ2lhvOBnATOSSOgqmu2PxCySq8Wnx+EpAAmk/bMEebag8qHPAJLfYHpT7ySTSZJeSR26klmZmP62JNTzst3I6peMpljNrFkZaYYbGSDiL5s8dG2+nODmggskks8hZi0kkjEk8szMxyT7kk1bXd73DSzFJ9SzHHkMIOQ74J4f/AEY4HAySCfl61aXYzuu0/S/NChkl/wBNLtZx1GFwAE4ODtxn1qX0HxtLRIY0jjUKiKqIo6KqjCgfQAYr7UpQKUpQKUpQKUpQKUpQKUpQKUpQKUpQK1us9nbW8RkuYUkVhtO4c4zkAOPMuDyMEYNbKlBVGv8Aw8afKGNo8lu5IIBJlQDGCMMd/PXO81X2rdwGrRPiHwZ05wyyBDjPGVkxgkegLD610xSg5H/xV6z/AKlN+of861n+B2o/6ndf8CX/AKa7LpQcaf4H6j/qd1/wJf8AprYxd1+sMAwsp8EAjK44PPQnI/GuuqUHL+mdxGsTFd0ccKkZ3SyLxxnBVNzA/TH6qnejfDdbqSbq5klH6IiURY+pLb8/birlpQaHs/2E06wB/JbdEJYMWO6RsgYHnkLMMegBxyfc1vqUoFKUoFKUoFKUoFKUoFKUoFKUoFKUoFKUoFKUoFKUoFKUoFKUoFKUoFKUoFKUoFKUoFKUoFKUoFKUoFKU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388" name="Picture 4" descr="http://kamelopedia.mormo.org/images/c/c7/Neun_Uh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988840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1143000"/>
          </a:xfrm>
        </p:spPr>
        <p:txBody>
          <a:bodyPr/>
          <a:lstStyle/>
          <a:p>
            <a:pPr algn="ctr"/>
            <a:r>
              <a:rPr lang="fr-FR" dirty="0" err="1" smtClean="0">
                <a:latin typeface="Comic Sans MS" pitchFamily="66" charset="0"/>
              </a:rPr>
              <a:t>Verbinde</a:t>
            </a:r>
            <a:r>
              <a:rPr lang="fr-FR" dirty="0" smtClean="0">
                <a:latin typeface="Comic Sans MS" pitchFamily="66" charset="0"/>
              </a:rPr>
              <a:t>!</a:t>
            </a:r>
            <a:endParaRPr lang="fr-FR" dirty="0">
              <a:latin typeface="Comic Sans MS" pitchFamily="66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475309"/>
              </p:ext>
            </p:extLst>
          </p:nvPr>
        </p:nvGraphicFramePr>
        <p:xfrm>
          <a:off x="0" y="1556792"/>
          <a:ext cx="9143999" cy="4680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5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06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2.00</a:t>
                      </a:r>
                      <a:endParaRPr lang="fr-FR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3200" dirty="0" smtClean="0">
                          <a:latin typeface="Comic Sans MS" pitchFamily="66" charset="0"/>
                        </a:rPr>
                        <a:t> </a:t>
                      </a:r>
                      <a:endParaRPr lang="fr-F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sl-SI" sz="2400" baseline="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2400" baseline="0" dirty="0" smtClean="0">
                          <a:latin typeface="Comic Sans MS" pitchFamily="66" charset="0"/>
                        </a:rPr>
                        <a:t>s ist fünf nach neun</a:t>
                      </a:r>
                      <a:r>
                        <a:rPr lang="sl-SI" sz="24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3.40</a:t>
                      </a:r>
                      <a:endParaRPr lang="fr-FR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3200" dirty="0" smtClean="0">
                          <a:latin typeface="Comic Sans MS" pitchFamily="66" charset="0"/>
                        </a:rPr>
                        <a:t> </a:t>
                      </a:r>
                      <a:endParaRPr lang="fr-F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sl-SI" sz="2400" baseline="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2400" baseline="0" dirty="0" smtClean="0">
                          <a:latin typeface="Comic Sans MS" pitchFamily="66" charset="0"/>
                        </a:rPr>
                        <a:t>s ist zehn nach sieben</a:t>
                      </a:r>
                      <a:r>
                        <a:rPr lang="sl-SI" sz="24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5.15</a:t>
                      </a:r>
                      <a:endParaRPr lang="fr-FR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3200" dirty="0" smtClean="0">
                          <a:latin typeface="Comic Sans MS" pitchFamily="66" charset="0"/>
                        </a:rPr>
                        <a:t> </a:t>
                      </a:r>
                      <a:endParaRPr lang="fr-F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2400" dirty="0" smtClean="0">
                          <a:latin typeface="Comic Sans MS" pitchFamily="66" charset="0"/>
                        </a:rPr>
                        <a:t>s ist halb zwei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7.10</a:t>
                      </a:r>
                      <a:endParaRPr lang="fr-FR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3200" dirty="0" smtClean="0">
                          <a:latin typeface="Comic Sans MS" pitchFamily="66" charset="0"/>
                        </a:rPr>
                        <a:t> </a:t>
                      </a:r>
                      <a:endParaRPr lang="fr-F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2400" dirty="0" smtClean="0">
                          <a:latin typeface="Comic Sans MS" pitchFamily="66" charset="0"/>
                        </a:rPr>
                        <a:t>s ist zwei Uhr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11.55</a:t>
                      </a:r>
                      <a:endParaRPr lang="fr-FR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3200" dirty="0" smtClean="0">
                          <a:latin typeface="Comic Sans MS" pitchFamily="66" charset="0"/>
                        </a:rPr>
                        <a:t> </a:t>
                      </a:r>
                      <a:endParaRPr lang="fr-F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2400" dirty="0" smtClean="0">
                          <a:latin typeface="Comic Sans MS" pitchFamily="66" charset="0"/>
                        </a:rPr>
                        <a:t>s ist Viertel</a:t>
                      </a:r>
                      <a:r>
                        <a:rPr lang="fr-FR" sz="2400" baseline="0" dirty="0" smtClean="0">
                          <a:latin typeface="Comic Sans MS" pitchFamily="66" charset="0"/>
                        </a:rPr>
                        <a:t> nach fünf</a:t>
                      </a:r>
                      <a:r>
                        <a:rPr lang="sl-SI" sz="24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4.45</a:t>
                      </a:r>
                      <a:endParaRPr lang="fr-FR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3200" dirty="0" smtClean="0">
                          <a:latin typeface="Comic Sans MS" pitchFamily="66" charset="0"/>
                        </a:rPr>
                        <a:t> </a:t>
                      </a:r>
                      <a:endParaRPr lang="fr-F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2400" dirty="0" smtClean="0">
                          <a:latin typeface="Comic Sans MS" pitchFamily="66" charset="0"/>
                        </a:rPr>
                        <a:t>s ist zwanzig vor vier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9.05</a:t>
                      </a:r>
                      <a:endParaRPr lang="fr-FR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3200" dirty="0" smtClean="0">
                          <a:latin typeface="Comic Sans MS" pitchFamily="66" charset="0"/>
                        </a:rPr>
                        <a:t> </a:t>
                      </a:r>
                      <a:endParaRPr lang="fr-F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2400" dirty="0" smtClean="0">
                          <a:latin typeface="Comic Sans MS" pitchFamily="66" charset="0"/>
                        </a:rPr>
                        <a:t>s ist</a:t>
                      </a:r>
                      <a:r>
                        <a:rPr lang="fr-FR" sz="2400" baseline="0" dirty="0" smtClean="0">
                          <a:latin typeface="Comic Sans MS" pitchFamily="66" charset="0"/>
                        </a:rPr>
                        <a:t> Viertel vor fünf</a:t>
                      </a:r>
                      <a:r>
                        <a:rPr lang="sl-SI" sz="24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1.30</a:t>
                      </a:r>
                      <a:endParaRPr lang="fr-FR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3200" dirty="0" smtClean="0">
                          <a:latin typeface="Comic Sans MS" pitchFamily="66" charset="0"/>
                        </a:rPr>
                        <a:t> </a:t>
                      </a:r>
                      <a:endParaRPr lang="fr-F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2400" dirty="0" smtClean="0">
                          <a:latin typeface="Comic Sans MS" pitchFamily="66" charset="0"/>
                        </a:rPr>
                        <a:t>s ist fünf vor zwölf</a:t>
                      </a:r>
                      <a:r>
                        <a:rPr lang="sl-SI" sz="2400" dirty="0" smtClean="0">
                          <a:latin typeface="Comic Sans MS" pitchFamily="66" charset="0"/>
                        </a:rPr>
                        <a:t>.</a:t>
                      </a:r>
                      <a:endParaRPr lang="fr-FR" sz="24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err="1" smtClean="0"/>
              <a:t>Wiederholung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2132856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00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3573016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05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5013176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10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47864" y="234888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Es </a:t>
            </a:r>
            <a:r>
              <a:rPr lang="fr-FR" sz="3600" dirty="0" err="1" smtClean="0">
                <a:latin typeface="Comic Sans MS" pitchFamily="66" charset="0"/>
              </a:rPr>
              <a:t>ist</a:t>
            </a:r>
            <a:r>
              <a:rPr lang="fr-FR" sz="3600" dirty="0" smtClean="0">
                <a:latin typeface="Comic Sans MS" pitchFamily="66" charset="0"/>
              </a:rPr>
              <a:t> ………………………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47864" y="3861048"/>
            <a:ext cx="4608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75856" y="5229200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2060848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15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342900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20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486916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30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5229200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19872" y="2132856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47864" y="3645024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1916832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40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3356992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45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4797152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50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5229200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47864" y="1988840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19872" y="3501008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39552" y="2204864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55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3645024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09 : 00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75856" y="2276872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47864" y="3717032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Es </a:t>
            </a:r>
            <a:r>
              <a:rPr lang="fr-FR" sz="3200" dirty="0" err="1" smtClean="0">
                <a:latin typeface="Comic Sans MS" pitchFamily="66" charset="0"/>
              </a:rPr>
              <a:t>ist</a:t>
            </a:r>
            <a:r>
              <a:rPr lang="fr-FR" sz="3200" dirty="0" smtClean="0">
                <a:latin typeface="Comic Sans MS" pitchFamily="66" charset="0"/>
              </a:rPr>
              <a:t> ………………………………</a:t>
            </a:r>
          </a:p>
          <a:p>
            <a:endParaRPr lang="fr-F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Übung</a:t>
            </a:r>
            <a:r>
              <a:rPr lang="fr-FR" dirty="0" smtClean="0"/>
              <a:t>: </a:t>
            </a:r>
            <a:r>
              <a:rPr lang="fr-FR" dirty="0" err="1" smtClean="0"/>
              <a:t>schreib</a:t>
            </a:r>
            <a:r>
              <a:rPr lang="fr-FR" dirty="0" smtClean="0"/>
              <a:t> </a:t>
            </a:r>
            <a:r>
              <a:rPr lang="fr-FR" dirty="0" err="1" smtClean="0"/>
              <a:t>auf</a:t>
            </a:r>
            <a:r>
              <a:rPr lang="fr-FR" dirty="0" smtClean="0"/>
              <a:t> Deutsch!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1988840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3.05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8.10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12.15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7.00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6.20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9.30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10.40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11.50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4.55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…………………………………………………………………</a:t>
            </a:r>
          </a:p>
          <a:p>
            <a:r>
              <a:rPr lang="fr-FR" sz="2800" dirty="0" smtClean="0">
                <a:latin typeface="Comic Sans MS" pitchFamily="66" charset="0"/>
              </a:rPr>
              <a:t>5.45 : es </a:t>
            </a:r>
            <a:r>
              <a:rPr lang="fr-FR" sz="2800" dirty="0" err="1" smtClean="0">
                <a:latin typeface="Comic Sans MS" pitchFamily="66" charset="0"/>
              </a:rPr>
              <a:t>ist</a:t>
            </a:r>
            <a:r>
              <a:rPr lang="fr-FR" sz="2800" dirty="0" smtClean="0">
                <a:latin typeface="Comic Sans MS" pitchFamily="66" charset="0"/>
              </a:rPr>
              <a:t> …………………………………………………………………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8 (acht</a:t>
            </a:r>
            <a:r>
              <a:rPr lang="fr-FR" smtClean="0">
                <a:latin typeface="Comic Sans MS" pitchFamily="66" charset="0"/>
              </a:rPr>
              <a:t>) Uhr</a:t>
            </a:r>
            <a:r>
              <a:rPr lang="sl-SI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26628" name="Picture 4" descr="http://www.babelnation.com/german/_pics/01_05/voc_es_ist_acht_u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708920"/>
            <a:ext cx="2431876" cy="243187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331640" y="3645024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00</a:t>
            </a:r>
            <a:endParaRPr lang="fr-FR" sz="72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135902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Comic Sans MS" pitchFamily="66" charset="0"/>
              </a:rPr>
              <a:t>Es ist 5 (fünf)</a:t>
            </a:r>
            <a:r>
              <a:rPr lang="sl-SI" dirty="0" smtClean="0">
                <a:latin typeface="Comic Sans MS" pitchFamily="66" charset="0"/>
              </a:rPr>
              <a:t> Minuten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nach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sl-SI" dirty="0" smtClean="0">
                <a:latin typeface="Comic Sans MS" pitchFamily="66" charset="0"/>
              </a:rPr>
              <a:t/>
            </a:r>
            <a:br>
              <a:rPr lang="sl-SI" dirty="0" smtClean="0">
                <a:latin typeface="Comic Sans MS" pitchFamily="66" charset="0"/>
              </a:rPr>
            </a:br>
            <a:r>
              <a:rPr lang="fr-FR" dirty="0" smtClean="0">
                <a:latin typeface="Comic Sans MS" pitchFamily="66" charset="0"/>
              </a:rPr>
              <a:t>8 (acht)</a:t>
            </a:r>
            <a:r>
              <a:rPr lang="sl-SI" dirty="0" smtClean="0">
                <a:latin typeface="Comic Sans MS" pitchFamily="66" charset="0"/>
              </a:rPr>
              <a:t> </a:t>
            </a:r>
            <a:r>
              <a:rPr lang="sl-SI" dirty="0" err="1" smtClean="0">
                <a:latin typeface="Comic Sans MS" pitchFamily="66" charset="0"/>
              </a:rPr>
              <a:t>Uhr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5602" name="AutoShape 2" descr="https://encrypted-tbn1.gstatic.com/images?q=tbn:ANd9GcSJwLFy7rJo2VTAH_vHRyVNLn1O66pXkAT1aQ8Mna9iA7sMEkYqp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5604" name="Picture 4" descr="http://o.quizlet.com/tKTGIut0YrWgq-rMJMt.Gg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2286000" cy="2286001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05</a:t>
            </a:r>
            <a:endParaRPr lang="fr-FR" sz="72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10 (zehn)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nach</a:t>
            </a:r>
            <a:r>
              <a:rPr lang="fr-FR" dirty="0" smtClean="0">
                <a:latin typeface="Comic Sans MS" pitchFamily="66" charset="0"/>
              </a:rPr>
              <a:t> 8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4578" name="AutoShape 2" descr="data:image/jpeg;base64,/9j/4AAQSkZJRgABAQAAAQABAAD/2wCEAAkGBhQSERUREhQWFBQWGBgWGBcYFxweGhoaGhgcGBgaHBgXHCYeGBsjHBgZHy8gJCcpLCwtFx8xNTAqNSYrLCkBCQoKBQUFDQUFDSkYEhgpKSkpKSkpKSkpKSkpKSkpKSkpKSkpKSkpKSkpKSkpKSkpKSkpKSkpKSkpKSkpKSkpKf/AABEIAOYA2wMBIgACEQEDEQH/xAAcAAACAwEBAQEAAAAAAAAAAAAABwQFBgMCAQj/xABOEAABAgMFBQQFCAYGCQUAAAABAgMABBEFBhIhMQcTQVFhIjJxgUJScpGhFCMzQ2KCscFTkqKy0fAIFSQ0c5MWJURUZIPS4fEXY8LD0//EABQBAQAAAAAAAAAAAAAAAAAAAAD/xAAUEQEAAAAAAAAAAAAAAAAAAAAA/9oADAMBAAIRAxEAPwB4wQQQBBBBAEEEEAQQQQBBGKvNtdkJM7veGYerTdMUWqvImuFJrwrXpGUmtotsTYpKSaJNB+sfNV+ISQKfqK8YBwRV2remUlhWYmWWuinEg+Sa1PkIUqrrTcznaFozDtdWmlbtvwoMiPuCJEncSQlxi3CPadOLz7Zw/CA1MxtxslJp8oKvZacp7ykVjwjbrZJ+vWPFlz8kxRKvBItCm/lkgcErR+6mOsvfqyUDtTLJVx+bWfLJvOA0re2KyVConEeaHAfcUViTLbU7LWaCdZHtEp+KwIyJvTYbp7S5NR+0wBr1W3ERxy7zpwn5FU8hux+sAkD3wDTs68MtMfQTDL3+G6hX7pMWEJ6Z2aWQ6jeNIpXMKYfJ+JUtIHlESXu1Oy1DJWnMIA0be+cR4UVkB90wDsghSyu0i1JQ0nZNM23l87Kk4hzqgg19yR1jW3X2oyM8oNtu7t6tNy8MDleQFSlR6JJMBrYIIIAggggCCCCAIIIIAggggCCCCAIIIUd/r+Pzcx/VdlOAU/vEyk5IGhQlY0pxIzJyBFDAay+W1GTs8FJWHpjRMu2QV4uAURUN+efIGF3OM2naxxTzpk5Y6SzRIUR9vPX2q+yI7WVdaTsxszDigVJ1fc1qfUSO6TyFVHmYhvXvmJvsyDZabOsy8nh/7beeI9TXwGsBYpYs+yWwrsNE6KPadX4aqPlQDpFcu+k3Mf3KVwo/SzBwg9QhJqfImPdk3RQlzGcczMK+sc7SsuQOSae8c418vddZzWoJ6an+EBihITztd/PKQD6MugI/boFfCOCrhyyjidLzyubjqiT7qGGczdxkagqPUn8BSJrMi2juoSOoAr79YBaS9wpcDsygPUpUr96sTE3MbP8AsaP8hP5pjfWhPJZacecNENoUtR6JFTTrlCBlkzt4rR3YXgTmqhJ3bDYOtBqcwK6qJ4DQGONm6VdoyKP8tI+A1jjOXIZAo5JoSP8ACw/tAD8YqNj96pqXtVVlPOqeaxPNgKUSELZCjVBVmEnARh0zrrD+gPz27s8YCsbC3pdfAtrP55/tR6bnbTk8iUz7Q59l0efH9qHba1lsKSSttOI6EZGvimhMZOYutnVC6dFD8x/CAy9hX+YmF7lYVLvfo3cq+yo0BPQ0PSNDP3IlpxFZloFRHZWOy4nqFjPyNR0jP3muehwYZhsK9VxOo8FcPA5dIqJC0LRs2gaUZ6WH1Sz84gfYVmdOAqPswGnRNWhYycYWu0ZFPeQv+8Mp9ZKs8aRxHCmiRUww7t3nl59kPyzgWk6j0kH1Vp1Sr/yKjOMhda/krP8AZaUUPDvMr7LgprQekAeI86RV2zcpyXeNoWSQzMjNbP1L41KSnRJPkK59k9qAbEEZi4l+m7SZJCS0+2cLzCu82rTjQlJINDTgQcxGngCCCCAIIIIAggggCCCMNtGvctot2fKKpNzGqh9Qz6bp+1kQnqCeABCqv1ehydcXZciopQk4ZuZGiBxZbPpOHRXLMc6VE28xZkulthqqlqCGmge064eKldNSo6dMhEr+z2bKeq02PFSlH95aj/IAyzlkyDrzxnpoUdUKNNahlB0T7ZGvieJNA5i7q5h0Pz7gdUO4ynJlvyPe8TrxrG2s2wCsY3OwgDzp590dTE6xrBw0cdHa4JPDqevT+RQbY7HfmJFKZdCnCl0LWlOuAIXUkcQDT3wE6+dq/IbNemJQoCxgSleSxUrSkk6gkAnXKvCM9shv5MTrj7M04HFJQlxBwJSQMWFY7AFe8j4xUbC7XSsP2e6EqSqjyUqAINKJcFDrlgP3SYpLlg2db4l1ZDeLl8+KV5NnzO7MB+gIII+pTU0GsBjtrbihZMxh47sH2S6iv5Dzis/o9MNs2fNzqzh+cIWo8EMthf8A9ij5CGdal2m5mUdlXe68gpURqDwIrxSaEdRCfc2NWuyw7Iy02yqUdXiUCSgqIoO0MCiKgJqAog0EBS7FJdc3bips+gHnlnq7VAHjVwn7pj9IE0zMZLZts+RZUsWwoOPOEKdcpQEjupTxwpqaV1JJ40F7aU16A8/4QESbmMaq8NB4RxghZbX9oHydBkZdVHnB84oatoI7oPBah7knqKBnb3bXppM6tpjdBlpwpwgBYeCTTtKI0VyTSldSRWGxL3eTMtoWhCmFrQlRSR3MQBKVJ4EVplTMRhNkuy/d4J2aRV5VCy0ofRjg4oevxA9EZ6913S0uEJpx4mAS15rktuLIcBafQcnUGigRoa+kOI48iI8WPtAfkVJYtOrrJNETaRUjo4BmfHvZHvahm3hkkTB5FOQWNfPmIw1sWJRJaeQFIVl9lXnwPxEBGvLZbhfFqWcoImkgHs0wvt0HZVTJRIpnxy5JI3Wz7aE1abRy3Uw3k8ydUnTEmuZSTlzByPCqvsG0DZy0yj6sUqs0YePoKOe6cOgB1B014Vwyb2Wc7KvC15E4X2vpk0ycb0ViHHLXoK5FNYB6QRU3VvG3PyjU21klwVKTqlQNFJPUKBHXXjFtAEEEEAQQQQFZeS325KVdmnj2G01pxUdEpHVSiAPGFVdaXWoO2lNkCYmfnFE6NtDNCBXupCQCegTXSLHaRPietKXsxPaal6TUzyxU+abOXJQJHEOdIqr5zJcLcgg0L1VvEahhJ7XgVqokecBWtOm0H0zS6iWaJ+ToPpkZF5Q/dHCnvYVg2RhAdWO0e6D6PXxPwitu3ZAUQcIDaKAJAyqBkAOQy+EYy9G1ObemFy1lIKg1iKlpbDi1hJopQSQQlAPGlTrlWkA34IU1yNtONYYtAJQSaJfSMKa8nE6J9oUA4gZmGzAfn+8siqxbZQ+2k7kr3yAOLaiQ435AqT4FJ4xqdo1xn5uaYn7PAcxoQSoLSmhTQtOVURUFJTpXudY3d67nMWi2luYCuwrElSCAoVyUKkHI5VFOA5RZWXZqJdlDDQIbbThSCSTTxOZgJDaiQCoAKIBIBqAeIB4isW1nSlO2dTp0iPZ8piOI6D4mLaAIII4Tc1gHU6CA8Tk6EZDNX4RUEwKVU1OsfIAjFt7LGDaap9ai4FHGllQqA6T3iSe0kahNMjTgKHaRa2dK4RiIzPwEB0kpTAKnvHWI9oTnoJ8z+Udp+bwig7x+AinUqlSTQDMk/jAfY5TMslxJQoVB/mo5GPTLyVpC0KCknRSSCD4EZGFntOvFasnMByWP9lKQQQylYSoZKC1FJIzzGgoctDAWl4LBTRTLoC21jKvEfkoc/AxCudPqo5IvHE4xQJUfrGVdxWetO4fAR4uNtAFqhUpMpSiYSkrQtPdXTXI91Q1I0IrpSIF5Eql3G55IOKXVhdA1Uyo0WPImo8zAW1y5w2Tagkq/2KeJLVTk2/SmEeOSeuJvkauaE9euyPlkod0auDC8wtJ9MCqCD9oGnmDwjdbOb2/1jINvnJ1Pzbw0o4mmLLgDUKA+1ThAaeCCCAIj2jPIZacecNENoUtR5JSCo/ARIhf7brZLNmKZR9JNLRLpA1oo4le9KcP3hAZG47ZLL1oP5Oza1vrJ9FAKsI9kCp8COURrBSqYWucUDimCA2niloGjafFXePUiJ95mtzZ6ZVKsKnN1KJPtUQo/qJWYvLpWekGoHZbSEp6ZUHuA+MBo5CUDSEoGdMyeZ4mPz1IzS7EthWMEoQtSFDitleihzOHCodU0i+2u3gn2LQRRxbTSQlbGAkJOQxFXBSgqoIPCmVDn7btmUt5tDE2Uys+gYWngOw59k15n0SdT2TmUwFvtNuSzOSxtSTwlYTvFlHddQM1K9tIqTxNCDmIuNjV4FzMhgcNVS6t0FHijCCivgKp8EiMTIXDtuVK5VhVGXapUoOo3RChhUrCvtJNOISFQ1LlXSRZ0qGEHEonG4v1lkAGg4JAAAHTmTAX0dpWWK1U4cTHNtsqIA1MXcuwEJoPOA6IQAKDIR9gggPLjgSCToIo33io1P/iJNpTNThGg16n/ALRCgCCCOsuwVmg8+kBJsyWqcR0GnjFg+8EpKjH1psJAA0EVU/M4lUGg/msBHccKiSdTFfbkip+WfZQoJU4042FHQFaCkE04ZxOggPzFZljzrM4qTaWqXmQSAnelvGrUJSsEJJUM01NFZUOYjTKta8Uv2SJo0yqWQ7+1gVX3w1ryXIYnXWH3KpcYWlQUnVSUnFu1dK5g6jOmsaGATuyy6E6q0TaE00prJw9tAQXFuApybAFB2ia0AyHOGDeyxcCqqGJDqaK5VpRST4j8TG0s2Vp2zqdP4xzvHZ5el1JHeHaT4jh5io84BS3HeU3vpFZJ+TqBbJ1LLlVI8cJqD4gcIsLmzQkLaclzUM2gjeI9UPoqVDpiGI+KkiKe0nPk85LTY7ij8md9lw1bUeQSsa9Y67RkKbYanW/pZR5t5PhiAI8MWD3QDwgiNZ08l5lt5HdcQlxPgpIUPgYkwBCk2nzAftmzpTUMpXMq8cyivm0P1obcJhh0TFu2lMUqGd3LJPIgUcH6zZ98BHvI9jn5Vjg2hyYV5/NI9xxe+N/YkvgZSOJ7R88/wpC7aSXLTmlnRCWGEnxTvFU81D3w0UpoKDQZQHh2XSvvJSqlR2gDqKK15jI8xCwvpsUQ7iekCGl6llX0ZP2FfV+B7Psw1CI+QC82VvWmneS882oNNCiFug48WVEpV9YilTXOmQB4Qw4In2bK1OM6DTx5wEiQlMIqe8fh0iXBBAERJ+bwjCO8fhHWamQgV48BFKtZJJOpgPMEEfaQH1CCTQamLuXYCBQeZ5xws6VwjEdT8BHSdmcCep0/jAcbQnKdlOvE8v8AvFXBWCAIIIIAiVIyuM1PdGvXpHKWlys0HmeUWU5ONSzKnXVBtptJUpR0AGp6n4mAlwRylJpLraHWyFIWkLSoaFKhUHzBEcLQmsIwjU/AQCx2i2OFCYZSMnElSPa7wp4LEcpFQn7OTi+vYwqPJRThUfJYJ8o0F6WeyhfIke/MfgYy1xlBLLzAy3Ew6gD7KlbxP7590Brti9rF6ymkLNXJdS5dY5YD2B5IKB5RuoVuyk7q0rVl/RKmX0jkXAor/eT7oaUAQjNniyv5c8oUW5OOlXwV+KzDzMIfZa5iZmT/AMU4felMBJu325yaCtflmH7oSgJ+Ajvtlvg5Ksty7Cihx/EVLBoUtpoCAdQVE0rySeceLop/1lNppl8oCve1X8gYnbU7grtBtDjBG/ZxAJJoFpNCU1OigRUVyzNYBYTd2LXs3+0jepSO0pxpzGke2Ek5dVCkMXZztVE6RLTWFEz6Khkl3pT0V9NDwppGBlV26y2ZBLczgUkt4SziASoYSEuKScKaVGSqCvCLa2NjT7MpLvSuJc2im9Qg5lRVUKbI4oqEmmRCcQpQ1B6SkvjVThxi6SmgoNIh2PLLQw2l0gu4E7wjQrwjGR0rWkTYAjw64Egk6CPcVNozOJWEaD4mAjvvFSiT/wCI5wQQFLe68gkpcuhO8cUQ20367iskjwrmekLa3USzDgTar03PTjnbcYl3KNtA54aZUFDkBrrQAgnY3obSq1rLDv0QdVrpvChW588aRSFjeyXVLWjOofUW3FPqdSoiuNpSipGGuopll4cIDX2K+JVo2pYsw89LNZTUg+o4kp1JTwCgKqBFe6rNQBTDKkLYRNNImW1YkOpCknoeFOBBqCOYMLLZ5ilpOetJ9OBl1KVNoVqsNpWkKPtqWEjnU9CdHsjQpNlMBQpmsjwUsrHwVXzgNjBBBAEe2myogDUx5ArkIupSVCB1OpgPstLhAoPMwrf6Rc+tEgy0kkIde7ZHEISVBJ5itFeKBDYjNbQbmItOTVLKVgUCHG18ErSCASOIIKgfGvCAxm1y8C5KyJVEg7gbWW20uIVRRaS1VOFQzFaJqoeHGMbfm9sxNWfI2jLuKTu1qS/gVQofomhUBwNFEVyosDjHW7GxN0Pf29aFMIxYUIWTiJFKjIYBXtczQZRTP7JLTbcclmTil3CKr3oS2oJNUFaK4qjWmE0OlYBn2Tbny+ykTJACyO2BoFoVgVTkD3gOAUIz93FYLQm2+DjbLwHUVbV78vdGxu7dlMnIpk0KxUQqqqd5aqlRpwFTQDkBGKsxX+tiP+Dz/wA8UgLG502pu8rzfovSqcuZQEEHywqHnDihM2PMUvOwmnelVpr/AJi6/CkOaA+K0j88bGnyWZkE6OIV5qSa/ux+iDH5n2WTQanpqWIpiCqA82lnLxwqV7oDaWES3bLzZ0eQh9PSiCyv4pEMKF/NJDdryLv6VL0ufIbxHxJEMCAItbPlMIxHU/ARFs6WxKqdB+MW8AQQR5ccCQSdBAcJ6awpoO8dP4xTR0feKlEmOcAQQRZWdJ+mryH5wGVv3c8TEuCQokalPeTQ4krSRoUn8TwjCWhbc5hSzOSUtaqUfRvKCUOgclVBFdNBnxJh3TczgTXidIzUxZjSySpCSSak6EnxFIBXzTM7ajjbcy2mXlkEFMs2qpWRkMahlhHlQaAaw0bNkg00lsUyGdNK8fLh5R0YlUIyQkJryEdYAggiRJy2NXQa/wAICTZkr6Z8v4xYx8Aj7AEQrTmKDCNTr4RKdcCQSdBFG64VEqOpgPEEEEB9EKmyjW2nqaJlQD5upI/GGsIUl0u1atoL9VLaK8OGX7HwMBf3XZC7yE/o5EnzLgH4Lhuwn7mukXleB0MkAPJTR/EGHBAEfntuyg1bs4lXZLczv0ED0XgolPslLif1RH6EhMbTJUM22y7oJmWKD1W2qv7uAQHe+UqpUqXW/pZdSZhv2mjiOnNOIUjb2VNiYaadQMnUIWByC0hQFelfhGWsyY3zPboT2kLA40y8qpIP3om7Kp3dqdsx01clgFMqOq5ZR7BpzQewfuiAYLDQSkJEeZqbQ22p1aglCElalHQJSKkk8gBWFN/SLt51qXl5ZtRSl9ThcINKhsIoknkSutPsiF3at1LSs2RU6iZbckn0hLm4fC2zipQFKqAnhiRXjnSAc9lbbbMfe3IdU2ScKVOIKUKJ07Xo/ewxqLSmqnANBr48o/MEgbIVZyw6JlE+EqKVChbUrPAABkE6A1odTWHTsytJb9lyy3DVQSpFeYbWpCT44Uj3QGoggiRJS2NWeg1/hAdJCSxdo938f+0W0fAKZCINpTVBgGp18OUBEnZjGrLQZCI8EEAQQQQHtpoqISOMXbDISKCOMjKYBU94/DpEqAIIIhz85hGEd4/CAi2jMYlYRoPxjKXwvqxZraVvBaislKEIAqSBUnMgACoqeoyMQNpl1X56U3cu6UrQce6rRLvJJPAjVNcqnPgQmbKtMzk9KM2m8d0yd2d5yCirAs81KogqOgpU5QD2ubfFq0WC80CgpUULQoglJ1GY1BGh6EcIvoSWz942bbj0go0bcUpoV4kdthXiRl/zIdsBzmJhLaFOLNEISVqPJKRVR9wMLTZu0VS7s2rvTTy3KckhRSke/FFvtatdSJREm19NOLDKR9moxnwzSnwWY9uuNyEmSPo5drLrhFAPFSqeaoCm2Zzm+vJOL4IZcbHghxpv8ifOHhCG/o5SK1zM5Nq0wJbxHipa8aqH7gr7Qh8wBCt29yNJeVnRmZaYFfYXSv7SEjzhpRRX5u/8us+YlR3loOD20kLbz4DEkeVYBYWFNFE3utUTCao/xWxmPvN0P/KjQXjb+RrlbRRrLuBt/wC0w+oIcr7KilQ4DOF1YU6t+VThJRMy6kgVyKXW+6SOSgMJ8ViG6wtudlBjT82+3RaK5jEKLTXgUmorzFYCyvxcdi1JfcPVSUnE24nvIVSlc9QdCk69CAQl3P6Ok6HMO/ly1Xv1WCE8Tgwa9MXnDcuBa7hS7ITS8cxKkJCzq8wofMu9SRVKtaKTnmYv7UfoMI46+H8/hAL+b2VWa4EAy9ChKEYkqUgqCEhIKwggFRpUmlSTrGmkZFDLaWmkhDaAEpSNAB/OvGO8EB6bQSQBqYvJdgISAPPxiJZktQYzqdPCJ8BymX8CSfd4xRqUSanUxKtCZxKoNB+MRIAggggCLCzpOvbVpwH5xGk5bGqnAaxdJFMhAfYII8rWACTkBmTAc5qYCE148BFKtZJqdTEFd8ZR97dImWFLrQIS6gqPgAcz0ETID4tNQRnmKZGh8iNDCrvVsSZ+TlUjj36SVYVrrvBTuA0ASRTI8akHUENWCA/Nd0rAnpycbLYVil1NhTqwQGt0RhCicyU0oE60AGgy/SbiwASSABUknQAZ59AI+gfxhfbTbxKXhsmVIMxMZOEH6No5nFTTEmpP2a+sICvsd3+srQctM13DNWJUGudK4nKHnUn732Y43/mw7SU9BCTMTHspBLbeXFShXwSDF6lLdnSIAqpDKKAcVqJyFPWWtX7UYm0Jd1TKGDnMzryELI9ZxQxfdSmiBwAgGhsKsnc2Q0ulFPrW6qvtYE+WFCT5wwo4SMmlltDTYwobSlCRySkYUj3AR3gCCCCAQ+0mx/6stQTiRSVna7ymiXdVHzNF/ec5RZXWvQiVcWy+rC0tdUqPdSpWlTolKsszlWnOGNfu6qbRkXZVVAojE2o+i4nNB6DgeijH53sh5SkLl300cZJaWlWtBVND4UKfIQDSvVMuNvNWlLpKnJWoUgausK+lQevpjkRpWNTZdutzjSZlleNC8weI5pI9EjQiF7ce2SQZNwkraGJtROa2q5DqpHdPTCYHd5ZUwqbl0Kck3TWZYTq2f0zY/EaeVCkGbHaVl8aqcOPhFfZFptzTSHmFBxC+6R7iCDmCDkQdIsLwocas+ZUwSHww6pBSKnGEEpoOJrpAS7Yt+Xk295MvIZRwKlAV6JGqj0AMKG+X9IYUU1ZrZJOW/cGXihvU+KqeyYUtn/22ZHy2cLeLV57G4eg5+8gdYfNztnsjKpS8wA+siqX1EL80YeynxGfWANmT88uUKrQCsallTZXQLKCAc0gdkA1pXOh0oBGugggCCCFDfm9E5N2oiyZBxTVFhBUhRSVLpiWVKT2ghArkPVUc8qA+ZNjCgDjqfGO8IexrzztlW23Zbs2udZWtltW8rVJeCcJSVKUpJSVjLEQRwro+IAhK/wBIa9LqEMybailp0LU6R6eEgBHsitSOOXKG7aE3hGEanXpGOvZc5i0WktvhQwklC0EBSScjQkEEGgqCOA5QGOblbCstbDpUFu4QtC8S3TSgIcKEkpQTqDQdNIY0jOoebQ82rEhaQtJ5gioyOY8ISO0vZ3K2dKNrZWtTqnQk7xaalOFROFCQMgQmpz1Gecb7Y3aG9sptJ1aW418d4Pg4B5QG3ggjM32v4xZzdV9t5QJbaGquGJR9FFePGhArQ0Dxf6/KLOYqAFvuVDTf/wA1U9AH3nIcSMzcm662Sudmzim36qWT6AV2iOijx4CgA0NYd1rsPPzH9Z2icTyqFtsjueqSn0aDup4anONA8sTilMpzl0dl1QOTiv0SSNUD0yNck+tAQJ535SUvn6BJ+YH6RWYL5HqgVSj2irimOezqUM5bRdGbMihWfAuuAo9/e/yxziLf68Al2yU0CgN22B6x1NOSR+AHGGPslut8hs1pKwQ87887XXEulEnlhSEinMGA2cEEEAQQQQBCS213RMs8LXl09lRCJlI0zoEudK5JJ9bCeJh2xxnZNDza2nEhaFpKVJOhSRQg+UB+aULDqUOtLKVDtNuJ7yVfzkRxzEMO51tfKxu3KIfQKuJGhGmNFdUHT7JyPCuAvpdF2xJnLE5Iuq7C+KT6quSwPJQFdQcPuTmyFNzDCgFoOJteo5EEZVSoVSpP4ECgbeZlJixn1zki1v5Jw4n5Uatq4uNchTUCvUUAKWFd++UtOy/yiWcC05VTotCj6Kk6pOvQ0qCRnGVuvfhqao0ujMyPqirvfaaUaY09O8OI4mBeC4at78ts1YlZv0gPonhqQtOgJ50oTrn2gHW9+zCUn1KcKdw8c940AKn7SNFeOR6x72d3Qds5h1hxxLqS7jQU1FAUgGoVoajQE+MQZbaeGVBm05dySd0xYStlXVK01NPDEOsbCz7TafRvGHEOo9ZCgR500PQwEmCCCA9IQSQBqYV+024Tkg+u2pWbSwquIpVXEXFJwkNkBWIrqeyQKZmtNHJISmEYj3j8ISm0+5ltWhOhJbSqXCilnA4N2hJPeWFEKCqUJJHQV0gMtsfsd2fthD7hU4GVGYdWokkqHcqTqSuh8EnlH6Zm5kITXjwjPXCuQzZUrukkKWrtPO0oVq/JI0A6niTEuZfK1V9wgOalEmp1MeVg0NDQ0yNK0PDKor4Vj7BAJj/0on52dW5aLwCAabwKCitIOQbQMm009YCldDnDYsSw2ZRlLEujAhPDUknVSjqpR5/kAIqrf2iSMoDvH0qWPq2yFrryok0T94iMpMWnP2qMOFUhJKzJB+fdTyrlhSR0AofS0gL29G0lphRlpRPyubOQbbqUpPNak8uKQa8ynWKCwrnqDqp+0Vh6ZPazpgapnlwqkDXupplzjSWLd9qXRupdoIHGgzPVSjmrxMdP9F1TCiqdoGEmqZdKqheE1CnlekMqhsdkZVKtAFOt52dOFqrUoe87ot4aUa4pbPFzU+jzizcwS7NEBKEITRIGQHLy4nzie4uprSnIDgNAAOgyhc21Nu2xOIsySPzSTV54ZpoD2jl6CdB6yiOhgJdwbum17R+VupJkpVXYqMnXciBnqK0UegQDrD8ivsGw2pOXblmE4W204RzPEqJ4qJJJPMmLCAIIIIAggggCCCCAh2vZDU0yuXfQHGliikn3jqCDmCMwRH51vbc5+xH/AEnZFxXYcpmgn0VUyC/goCooagfpaI8/INvtqZeQlxtYwqSoVBHhAfmwpQ8gHJSdUkcDzBGaSPfGksbaFNS9EPp+VtDIKBAfA617LvwJ4mK2/ezZ+yFmalMT0kTVadVNV4K5p5L8lczUWfazbwqhWY1SciPLj4iAb8teWVnWFhpSXfRW0tPaSfttLFRxzpTLImMbObOWw5vpJ5yTd5tk4f1agjwBp0iJOWS09RS09vULSSlY8Fpzj7LuzrJG7mQ8gehMJqaf4qBir4wE1q27blcloYn0D0h2V08sNT91UWEhtoZaWkT0pMyx6pxJrzqcJI8AYlP3gaQ2pxRUAkVICST5BNaxwsy9crNEtNuBRpUoUhScvBaQDrwrAaVG2qyD/tYHi09/+cS2NrFlL0nWh7WJP7yRGZesqWpVbLAGlS23TPqRHFN1ZM5iVlz4NI/IQGgtXahZ3++M4Rn2SVE+SQT5RlZzbVKBWCWafml8MCMIP63a/ZiYLsSn+6y/+Sj/AKY7PTDEqkVLbKSaCgCankAkZwFC5f8AtV/KWs4MV9N8nLr2sA+B84ivXOnZun9YT61I4ssjCjw0Cf2DF4u8eI4ZeXefPrYC235uPBNfugwOSc28KLdRLJ4pY7bnhvXAAnxSjzgKxdjWbZ2FW6TvD3E0Ljyz9hBJNeoAA5iJ7Tc3NkA1k2VZUBBmFV5qzSz5YleETbMsFlglTaO2rvOKJU4rxcVVR8K06ReWY3VdeQr+UBMsuzG5dpLLQISmuqiokk1JKlEkkkkx8tN2iKet+HGI9vXkl5JvezLgbTwGqlHklIzUfgONIzjdizltLCnEuSNnU0JpMPg56fVoPxHrcApbStF+0nFWfZgxei/M/VNpORSFjUnpmc6V1DOuLcZiy5fcs1UpRCnHVDtLV5d1I4J4VOpJJt7HsVmVZSxLtpbbTolI95J1UTxJzMTYAggggCCCCAIIIIAggggCCCCA+KSCKHMGFxerYZJzKi7LEyb2oLY+brzLeWH7hT4GGRBAfnu0rItOzP72z8plx9ewMRSBxUKAgU9YD2jHSzLeYmPonAo+ror9U5nyqI/QEY239ktnTai4pncunPeMHdqrzoOwT1KSYDAQEx1tnZxakmSqVcTPs+ouiXgPEkBXjUk+rGamL1lkhE1KzLC+IU3+BVhJHlAXkxLJWnCtKVJPBQBHuMQP9G5etUt4DzbUpH7ihEUX2lfSUtHtNq/IGOgvjKa75P6q/wDpgLaVQW64VumvrOuK/fUaeUTrLFXU+Z9wjNLvnKD64HwSv/pjpZN+295VuXmnsiBu2q8vtQDDgjJv2ra73ZlbLdbrot7LzwrwAeZMWtj3FtmYT/bJpuVSdQyhKnfDEOynxBMBKtS2mZZON91LY4YjmfBI7SvIGIdn2jaU4CLOlty0r/apoYRTm21qrWoNFDwjX2DsskZVYd3an3h9bMKLi68+12QeoFY10BiLt7KmGHflU2tU9N5HevZpSRmN23mE04VrSmVI28EEAQQQQBBBBAEEEEAQQQQBBBBAEEEEAQQQQBBBBAEFIIIDw8wlYKVAKSdQRUHyMV7l15RWapWXPiyg/imPkEB2bsKXSapYZBGhDaAfeBE0CPsEAQQQQBBBBAEEEEAQQQQBBBBAEEE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4580" name="Picture 4" descr="http://www.gpg4win.de/handbuecher/clock-fa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04864"/>
            <a:ext cx="3757799" cy="3960440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 flipH="1">
            <a:off x="5364088" y="4149080"/>
            <a:ext cx="576064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6156176" y="3429000"/>
            <a:ext cx="864096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10</a:t>
            </a:r>
            <a:endParaRPr lang="fr-FR" sz="72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05800" cy="1143000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Viertel nach </a:t>
            </a:r>
            <a:r>
              <a:rPr lang="fr-FR" dirty="0" smtClean="0">
                <a:latin typeface="Comic Sans MS" pitchFamily="66" charset="0"/>
              </a:rPr>
              <a:t>8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3554" name="AutoShape 2" descr="data:image/jpeg;base64,/9j/4AAQSkZJRgABAQAAAQABAAD/2wCEAAkGBhISERUSEhAQDxUQFRAQEBQQDw8PEBASFBQVFBQUFBQXHCYeFxkjGRQUHy8gIycpLSwsFR4xNTAqNSYrLCkBCQoKDgwOFA8PFCkcFBwpKSkpKSkpKSkpKSkpKTUpLCkpLyksKSkpKSksKSopKSkpKikpLCkpKSkpKSkpKSkpKf/AABEIAMIBBAMBIgACEQEDEQH/xAAcAAACAgMBAQAAAAAAAAAAAAABAgADBQYHBAj/xABIEAACAQIDAwgGBggFAwUBAAABAgADEQQSIQUxQQYHEyJRYXGRMkJSdIGzIyQ0obHBFENTYnKC0fBzkrLC4RUzolSDk9LTF//EABkBAQEBAQEBAAAAAAAAAAAAAAABAgMEBf/EACURAQEAAgICAQMFAQAAAAAAAAABAhESIQMxQRNRYSKh0fDxcf/aAAwDAQACEQMRAD8A5Qqx1gEKCegFoKY3xoANPGAZIVhywFAktHElpQkhNoZLQADDlgyyXkAYyZZAI0BIXkEVjAGaBpCYpaTYMl4uaDNJsG8kgjAQIBDbSDNEZo2GzypzJeEiS3YVRBxjCQrIogQMtoRCTCEvFvHtFtIOuczw+p1feX+TQkh5nj9Tq+8v8mhBMjl9owEkOaegLujvFXfDaQKssEAEJlAgjASAQBlgvGMijSAN8lpsfJ/kLisVZlTo0P6ypdVI/dG9vw750DZPNZhadjVLYhh7XVT4IPzvJbocgoYR3NkRnPYilj5CZOhyOxr6jDVNfayp9xN53TDbOp01ypTVANwVQB90sNOZ2OH/AP8APMf+xUeNVL/jKK3N/jx+ov8Aw1KZ/OdyZR2jzlbKO0eYk2bfPeM5P4ql/wBzD1VtvOQsv+ZbiY4kz6Qel8fvmH2pyZw1f/uUEbvtZh/MNZlXBwZBOhba5rrXbDVO/JU/AMPzmibRwFSg+SqjU2/eGh8DuMCsNJnnn6WMKsbFt4LRQ8OaA0ggvJeUEwSSQgmLDJAl4GkkMDrnM99jq+8v8mhBJzP/AGOr7y/yaEkwOWhowaHLGyTuFDxg8mSEJAl4Q0mWTJKJeGS09ezdm1K9RaVNS7ubKB+fYLakwJsrZNXEVBSooXZuzco4ljwHfOxclebmhhQHqha9bizC6IeIRT+J18Jl+SvJangqIRQC7BTWfi72119kHcJmHNtToBvJmbTavL2aSjEYpE3nXsGp8phdr8pwNKZ03Zt5bh1R2d81fEbYLNluWZjoiG7N/Ex3fHymLdGttwrbfUGw1+8/daL/ANVY62yjiWso8zNCfbT9WxyKT1lp6VAAdxci+o7LcdJ4SxfQ3dmOjE5nOlgLnhMc14ujPtlCbHEIv8NZP6me3DbVRtBVpOewVKZPlvnOKmGcNULBE3I5sxVSQrWFgbHdf4yuvTamULKjLvUjVKgDX17dTxmZ5ZazNW626sUVvSRT3i6n4ESmps/2G/lqfkw/OczwO2KlLKKdV01N+sSmU29TUaandxmzbM5dftkuoOUVEABN72ul+wXNvKdOUq8ay9amQbMCp7DuPgeMx+P2dTqKVqItRTcWZQfxmy0K9KtTupWqh3WO49x3qf7tMdj8Caety9M8fWQ9jD85bCVxTlhyFbDk1aIL0d5Gpan49q9/DjNStPoavSBFrXB+InLOW/I/oSa9Ffozq6j9We0fu93CZVpojqYkIMgtEYStWjgzUDMIBCxipKhiIBCZElAYQLrJVMakJB1vmgH1Or7y/wAmhJJzRH6pV95b5NCSZo5hGAix53BgEJEkoIktIIYDATtfNzyOGFo9NVX6asATffSpnUJ48T5cJonNjya/ScVndb08Nao1xoz+ovmCf5e+dwaZtFTTSuU3KLMTTpnqjQkeuf8A6/jMxyt2v0VPIps1S/iE4+e6cx2jiz6Ivuu1vVXs+P5zlboxmzYraBLWDEXuGqWva3BfCeMPuGl1JswFmNzfU+O7xlRbgLgX0BPw8ISpGpBHiCJxtdeLbdl7NpNVoq1NSP0U1mGti921Ouu4TXcHrUQb7uvDvEymC5TolRX6JjloDDAdKOBvm9HxmALTyeHHPeXL0ZdzUbRiMFUerWAZlplwCoZV6QhV3ZjbsmO2uamVVal0KU+qgJvmvvOb1vhpMRngLzrj47LO3HHx2WMlsimrO2YBrU3IvwIGhniR/wC+3uj4DH9Gxa2a6ld9t+8zz55uS8rv09WVnDGfPbNbL25VpVDURjnZhdAo6NxrvHkBadI2PtlMShIFmHUq021KnipHEb9f6Tk2FwVR9UUnWwOZVGbsBYi58JkdkYmth6t1plHpBmrB2yZqfFSGsAN3ffdOmPkkutuFxbxjcN0b5bHI2tMns4qT2iYzF0AwKkXB0IO4gzY2ZMTQV0OlQBkJ3q24X+PVMwb6jXQjQjsI3idqzHFuVewTha1gPo3uaZ7O1fEfhaYSde5W7GGIoMoHWXrU/wCIf13fGcgI+HCZU6mWAykGWLEFkkAjCaRJBIJLQAwjLFhBgdb5oPsdX3l/k0JIeaD7HV95f5NCCYo5nkg3kS0jjKRvvPQHeRYziAwCIbSNunv2JgOmxFGl+1qU6Z8GYA/deUdy5vdiDDYGkLWeqOnqaWN31UHwWwmwPLcoAsNw0HhwnmxlXKjt7Ks3kDOdRy/lZtK9aq5NwpYKO5WyqPiZp7k+sLN6xJN2vxN5ktvV7kX9Zixtv0sPxJmJC9g8NNZxyvbpOmw4JBlo3AJCVqgBAN2G7855MDUvSrlzcWBBOv0nC3fMe2Lfq9Y/R+hwK+EWpi2YWJ0uTYAAXO82HGeSeK99/wB29t8+PWp6/jQZ4c8rvDPQ8jKYLaFJFs9Bah9okX1JNwDpf0Rr2GeCtUBYlRYEmwvewvoJVeKTAfPJnlRMl4Gy7IwVevQyWY0EcnqUEqVc29ghNrcL3YDxlfKLaTVXQmi9NKIWiBUzZ2twdtCTpw3fGYehtSsgASrUQLcgLUZQCd5FjLsbiMTWAeq1aqFGjNmYKvd2CeWeKzycrrXwXKabzzf7WLZ6DZQCOlpKpuFU+ko1JG8Gx13zJ7Qp5av+IDe27OpsT8RY/GaDyXxop16LBGBDhajZrqVc5bWt1dD2mdE26lsp9l18mUqf9An0JdxyvthcUs5Dy02d0WKawstS1QcNTfN94PnOw4wTnvORhrrTqeyxQ+DC/wCK/fJVaJLElQlqmQWCNFWNNiSEQXjSoEghcRVMDrvNB9jq+8t8mhJBzQfY6vvL/JoSTnRzNdY7pe9uErzyynUt8Z6UB/6QjUSV00iU20gWrNq5sqAfaeHv6pqP8VpuQfO01QtpNw5pnH/U6X8Nf5TQO7tMZt4/Vq3+G0yrzwbSpZqVRfaRwPG05o4ftVitTRstktx1uW00iU2PQgU/SzHpApAa3q99o+2L9J6Ia6etfSzNqNR3TH0sdZMhUMt82+xv4jhPJ5Ja3ZuMptymAlByQXdDnI9a1rG/HeReYe8fF45qjXawsAqgaBVG4CZPZnJevWGfKKdO189Q5Vt2jiR37u+ZwnHHVXDGyarFo3aL275ktm7Jq1z9HQZh7RYqg8WOnlPf+k4DDeipx1UbzoKAI7OB/wDKeDaXKrE1hlL9Em4U6N0UDsvvPheW9+naZWf5Hox+Dp4bqM9JmOrZWz5TusTaeVKuDt1jUB42R7fA5piCo7BBeJh+XTLz3KSWTpmb4L26vkw/2mJ9T9ut93/5zE3i3l4/lz5T7RmQcCf1mJHgqH/aJsKjCrVplqlWlUy5ApoEGoG6ozZRY33fCaJp2TIUdtOGDlUeoN1RwzMOA3m1x4TGeFv5cfJ+r1IzOPwdGiQtPEVGZWGam1NkAOhGm683/bCnoyxPpHDEebzluFL1Nbo5qOqtfojVzMbXAPWAv2aTqm3tyr21KajwRWY/6p6MJ12z/wBYvHTR+Xa3wrH2WQ/+QH5zdtoGaRy2b6q/8n+oTdWOby0CVCXAaTMDrGvIkE2iERhA4gVoFj7pShl41nnIsZaOv80B+p1feX+TQkh5n/sdX3l/k0IJijmuXukaj2RSD3+cc37T+M9CCN26IUhDH+wJCx7vKBZQHV1mw83WLFPaWGPbU6M+FRTT/wB01wFuFvKW4TFPTqK4sGRldT2FSCIH1M4lBGv4xsDi1rUkqrqtVFqL4MAfzhqLOaOK8tdnhKjXW4p1HQjd1Ser+XnNUqUyDuK31AIO47t++dh5e7DDr0oGlQdHU/dYeg05Qw6JwTmNRHuwYDKMpuNd53fCefydenXFsVLZFM1gnR0ihoEin1f0lnyncL5s+axvut5TWa+JqlRTd6hWn1QjM2VbcMsylPa1IYkYk9KSCH6Oy+mBYDPf0fhe0x+MxDVqrOQL1GLEL2ngJ4/DjnL+r1r93S9+nlglrUGGhVgeIIIMrM9c7Zss9nXDObWVjfdYEgyp0I0OhG+Wiu1rZ2sNwzGw+Erckm5JPeTc+cBCIkyOB2LXrAtSpPVCkBsgvYkaab4uO2LXoi9Wi9IEgDOMpPgDqZjnjvjvs0XZeEVqiZ9zsqgA2La6/D+/BNo0wtaoALBXcADcACY+C2iVqIzEkIV0yqTZeAJjYqt0tRquVmTNc6BcoJuASLgGYnL6m7609FuH0tT3tn+Rmy8+JohqSqKQNd2uxzqLlSQSR6RA0tuM3jGvnr2/ZL1v8R9T5AKJi+RWDTD4RsQQfpTmAPpZAxWmnizAnwmQRCqEtqzku5/eOs9mM6eO+2P2i80Dl3iLUQvtOv3XP9Ju20Ku+cx5b4zNVVB6gLHxY/0A84pGuqs9CCJSEsURAwWI0cf3oYrDu+6aqATpBlksYQ0gUVJH1isIA0g6/wAz5+p1feX+TQkh5n2+p1feX+TQgmRzoESEiec3jK5npF2WK6xVe5lucQHQQIdYC0VTCO5c0G3RWwhw7HrYU2GuppPcr5HMPKb89H/ifOPIrlGcFikralPQrKPWptvt3jQjvAn0hhMSrqrKwZWAZGG5lIuCPgZyz6uxjsRQVlZHF1cZWH5zk/LPkxUouWW9yLXH62n3HtA3jiJ2PF0eImPxuCSqhp1BpvVh6SHtElm4S6fPFSmLnLdgLakW7vgL7o1GsVOZTYi4BG8X7JufKvkRUpEsmqsbnL6DnXUcA2u46Hhvmn1aVmaylMpHVa+bu07dJxyn3dsb3uPVtDF1Aq02d20DPmPE6hfAC3nMcZbiq5dix0vbdu3f8SszGOPHH035c+WVvwyR2OFVOkZlatYqigdRCbZ6jHRR57p4to4PoqjJmV8p9Jdx4zObVq1atSk1DMVKJlKXsGGhzEbrd/CY3lGE/SG6O1urmy2y57DNa2m/snLx5ZWzfy8njzytm/l7NhtXXD1alOmWSkweoenqUrdW1rIVLWuDv07420sBTrYT9MRWpMlQUqqGo1VWJt1lLdYakaX4TDYTHtTBAysrWzI4zI1txI7RffPbWxdWsvQu1OgtJTVSkFFGmWtm07XKnQtv+M5ZeLKZ8p137/H2enfTE0qLMSFBYgMxA1NgLk99hrNm5Jcm/wBJqAr0i0gMuI1tnb9mrC1w2h1HVF99gS/Jzkg+JyVCpw6IOs4JU1bE2ZQfRNtC27TSb9Qw6rTFGgOjpKMpYXGccVXjY8W3me/HHftztCoodhawpUdKYXRWYC2Ydw9ETy46rPZWYKLAWA0A7BMJj69rzqww22cWFUkmwAJPhOS4nEmrVZz6xJ8BwE2flttq56FTv1e3AcB8Zq1BJlpeqx4FEabiDaAwxCZQ0hgWEmQK0QCEmC8g63zQD6nV95f5NCSDmfP1Or7y/wAmhJMUc1CxzTgItCX0npRMsFpUWjoDMiOJEpayxVkY2lFqGdG5sOcA0WGFxD/RNpRdv1LE3yk+wSd53eE5peMpi9j6zUgieLEULTmvN1zmLlTC4pghUBKNZtFYDRUqHgdwDceOu/p7vecdWUrwulwQQGB3hhcGa7tfkPhq/qBDw32/G82d1lTLNWJtynafNvXQs1O1QEEC4vbvFuNu7jMDieTVdbA0X0vmIIbjpbXgPxncDEYX3gHxExwjXJw3/pNYF7UsQAb5AFbXrD0rd0anycrtkC4epfXPmsFPW0trppO1NSHsr/lEmT4eAtJ9M5OY4Pm7rOWz9HQRnzAH6SogF7ANcDcbbzumzbP5GYanlJQ4l1sA1QnKMoso7LDwmylB4+OsV2mpjIlteVqFxZjceyBZBbu4/GV1qksqvMdiq9ppHmxteaFyw5TCkuVSC7XyjfbvM9XK/lctG6Kc1Q7lvove3ZObVHaoxdyWZjck/l3TNaU6sxZrsSbkneZaBHVJLSyCLGiwEyhrxZJBAJMDGQmAmAFgeGKRIOucz32Or7y/yaEkHM/9jq+8v8mhJOY5o7wAxgt4y0p6dIUCWLpKa1+EHSHdaQXlomaNVew0lKyi3NrGBlOaENA9K1JuvI/nPrYW1KtfEURoAT9LSH7jH0h+6fgRNEDQsYH0rsXlJhsWuahVV/aX0aifxIdR+HfPewnzDhcU6MHR2RgdGQlWHgRN02Pzt4ylZaoTFKLauMlW38Y3/EGZ0mnZiJWwmnYDnawTgdJ0uHJ35k6RR/Ml/wAJmKPLTAP6OMw/g1QIfJrGTSaZYxDPKdtYf/1FD/5qf9Z48Typwaeli8OP/eQ/cDAyLGeas81jaPOdgUuFqNWI/ZIxH+ZrCaltfnTqtpQpLTHtVDnb4AWH4xpdN/2jtNKalnZVA3liAPOc35Sc4Wa6YbXeOkYafyg7/EzU9o7Uq12zVajVDwzHqjwA0HlPKRIui1LsxZiWLG7Em5J7SYCsN4YUokhvCBArbSAmO4layUG8l5IIELSAyWkgAyCQiCB1rmfP1Or7y/yaEknM/wDY6vvL/JoSTmObi8OaKGhBnpRLwRgZCIAMXJGgJ1MgXo9ZLRw0jQFEOaBoYUVaRjJaCAWeDNEvCGgOx7vuErJ/u0hMBMAcYzRCY7yCkwcI1pAJALRI5gtAAhBgkvIFdoqxmEUCQGAiMJDAWKTDeIGkDgyGCQwOt8z/ANjq+8v8mhBDzPfY6vvL/JoSTI5mBGvaIpkc8O209AsaAVLyK/CIyEG8IsBkBi3gptpIGvFvId8kKDf8Rs0g7IhgW3htK7yBoEMUCNBeQAwXhBgU6wEcx8+krrGxhQaSCXgkJgtAN5LxSZLwITBaQGQyAGSS8GaAyiRoySPKKKhlQ3w1m1kpic/kWGAwsItpR13me+x1feX+TQgk5nT9Sq+8v8mhJMDmQip6QgkncGp6UvXdJJJAjbjBQ3SSSiNvhkkgQelBxkkkEb85DJJCIsSnxkkhTDfIZJIHlxe+eihugkknsV1N8YSSQA0UwSSLQ4RmkkhCGLDJIL6cjySSjwVd8tG6SSYimEFTdDJNI6vzPfYqvvL/ACaMkkkw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15</a:t>
            </a:r>
            <a:endParaRPr lang="fr-FR" sz="7200" dirty="0">
              <a:latin typeface="Agency FB" pitchFamily="34" charset="0"/>
            </a:endParaRPr>
          </a:p>
        </p:txBody>
      </p:sp>
      <p:sp>
        <p:nvSpPr>
          <p:cNvPr id="23558" name="AutoShape 6" descr="https://encrypted-tbn2.gstatic.com/images?q=tbn:ANd9GcQE5qFJWyWd6-MJ454a92jPyOq8sCX7uMKLo7k0TAy-vQEYFjzR6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3560" name="Picture 8" descr="http://o.quizlet.com/M9ga92HWQ5c-abS2gIbY9A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3" y="2284072"/>
            <a:ext cx="3525673" cy="3737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20 (zwanzig)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nach</a:t>
            </a:r>
            <a:r>
              <a:rPr lang="fr-FR" dirty="0" smtClean="0">
                <a:latin typeface="Comic Sans MS" pitchFamily="66" charset="0"/>
              </a:rPr>
              <a:t> 8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20</a:t>
            </a:r>
            <a:endParaRPr lang="fr-FR" sz="7200" dirty="0">
              <a:latin typeface="Agency FB" pitchFamily="34" charset="0"/>
            </a:endParaRPr>
          </a:p>
        </p:txBody>
      </p:sp>
      <p:pic>
        <p:nvPicPr>
          <p:cNvPr id="22530" name="Picture 2" descr="http://o.quizlet.com/i/hX7uUVTWC1EJkKayhLsd1A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492895"/>
            <a:ext cx="3744416" cy="3744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halb</a:t>
            </a:r>
            <a:r>
              <a:rPr lang="fr-FR" dirty="0" smtClean="0">
                <a:latin typeface="Comic Sans MS" pitchFamily="66" charset="0"/>
              </a:rPr>
              <a:t> neun</a:t>
            </a:r>
            <a:r>
              <a:rPr lang="sl-SI" dirty="0" smtClean="0">
                <a:latin typeface="Comic Sans MS" pitchFamily="66" charset="0"/>
              </a:rPr>
              <a:t> </a:t>
            </a:r>
            <a:r>
              <a:rPr lang="sl-SI" dirty="0" err="1" smtClean="0">
                <a:latin typeface="Comic Sans MS" pitchFamily="66" charset="0"/>
              </a:rPr>
              <a:t>Uhr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30</a:t>
            </a:r>
            <a:endParaRPr lang="fr-FR" sz="7200" dirty="0">
              <a:latin typeface="Agency FB" pitchFamily="34" charset="0"/>
            </a:endParaRPr>
          </a:p>
        </p:txBody>
      </p:sp>
      <p:pic>
        <p:nvPicPr>
          <p:cNvPr id="21506" name="Picture 2" descr="http://www.babelnation.com/german/_pics/01_05/voc_es_ist_halb_ne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276872"/>
            <a:ext cx="3960440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20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vor</a:t>
            </a:r>
            <a:r>
              <a:rPr lang="fr-FR" dirty="0" smtClean="0">
                <a:latin typeface="Comic Sans MS" pitchFamily="66" charset="0"/>
              </a:rPr>
              <a:t> 9</a:t>
            </a:r>
            <a:r>
              <a:rPr lang="sl-SI" dirty="0" smtClean="0">
                <a:latin typeface="Comic Sans MS" pitchFamily="66" charset="0"/>
              </a:rPr>
              <a:t> </a:t>
            </a:r>
            <a:r>
              <a:rPr lang="sl-SI" dirty="0" err="1" smtClean="0">
                <a:latin typeface="Comic Sans MS" pitchFamily="66" charset="0"/>
              </a:rPr>
              <a:t>Uhr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40</a:t>
            </a:r>
            <a:endParaRPr lang="fr-FR" sz="7200" dirty="0">
              <a:latin typeface="Agency FB" pitchFamily="34" charset="0"/>
            </a:endParaRPr>
          </a:p>
        </p:txBody>
      </p:sp>
      <p:pic>
        <p:nvPicPr>
          <p:cNvPr id="20482" name="Picture 2" descr="http://static1.bscdn.net/files/imagecache/medium/files/lu_data/3_1_3/02_photos/02_final/3_1_3_e_11_53112149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80928"/>
            <a:ext cx="4713248" cy="3240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ist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Viertel vor </a:t>
            </a:r>
            <a:r>
              <a:rPr lang="fr-FR" dirty="0" smtClean="0">
                <a:latin typeface="Comic Sans MS" pitchFamily="66" charset="0"/>
              </a:rPr>
              <a:t>9</a:t>
            </a:r>
            <a:r>
              <a:rPr lang="sl-SI" dirty="0" smtClean="0">
                <a:latin typeface="Comic Sans MS" pitchFamily="66" charset="0"/>
              </a:rPr>
              <a:t> </a:t>
            </a:r>
            <a:r>
              <a:rPr lang="sl-SI" dirty="0" err="1" smtClean="0">
                <a:latin typeface="Comic Sans MS" pitchFamily="66" charset="0"/>
              </a:rPr>
              <a:t>Uhr</a:t>
            </a:r>
            <a:r>
              <a:rPr lang="sl-SI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3789040"/>
            <a:ext cx="2376264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Agency FB" pitchFamily="34" charset="0"/>
              </a:rPr>
              <a:t>08 : 45</a:t>
            </a:r>
            <a:endParaRPr lang="fr-FR" sz="7200" dirty="0">
              <a:latin typeface="Agency FB" pitchFamily="34" charset="0"/>
            </a:endParaRPr>
          </a:p>
        </p:txBody>
      </p:sp>
      <p:pic>
        <p:nvPicPr>
          <p:cNvPr id="19458" name="Picture 2" descr="http://t0.gstatic.com/images?q=tbn:ANd9GcSVCQzkAsPrwli5fxKTCNJXS-xjepeHwzjOfw1evPszhH-LjTVb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204864"/>
            <a:ext cx="3312368" cy="39748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325</Words>
  <Application>Microsoft Office PowerPoint</Application>
  <PresentationFormat>Diaprojekcija na zaslonu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6" baseType="lpstr">
      <vt:lpstr>Agency FB</vt:lpstr>
      <vt:lpstr>Arial</vt:lpstr>
      <vt:lpstr>Calibri</vt:lpstr>
      <vt:lpstr>Comic Sans MS</vt:lpstr>
      <vt:lpstr>Constantia</vt:lpstr>
      <vt:lpstr>Kristen ITC</vt:lpstr>
      <vt:lpstr>Wingdings 2</vt:lpstr>
      <vt:lpstr>Débit</vt:lpstr>
      <vt:lpstr>PowerPointova predstavitev</vt:lpstr>
      <vt:lpstr>Es ist 8 (acht) Uhr.</vt:lpstr>
      <vt:lpstr>Es ist 5 (fünf) Minuten nach  8 (acht) Uhr.</vt:lpstr>
      <vt:lpstr>Es ist 10 (zehn) nach 8.</vt:lpstr>
      <vt:lpstr>Es ist Viertel nach 8.</vt:lpstr>
      <vt:lpstr>Es ist 20 (zwanzig) nach 8.</vt:lpstr>
      <vt:lpstr>Es ist halb neun Uhr.</vt:lpstr>
      <vt:lpstr>Es ist 20 vor 9 Uhr.</vt:lpstr>
      <vt:lpstr>Es ist Viertel vor 9 Uhr.</vt:lpstr>
      <vt:lpstr>Es ist 10 vor 9.</vt:lpstr>
      <vt:lpstr>Es ist 5 vor 9.</vt:lpstr>
      <vt:lpstr>Es ist 9 Uhr.</vt:lpstr>
      <vt:lpstr>Verbinde!</vt:lpstr>
      <vt:lpstr>Wiederholung</vt:lpstr>
      <vt:lpstr>PowerPointova predstavitev</vt:lpstr>
      <vt:lpstr>PowerPointova predstavitev</vt:lpstr>
      <vt:lpstr>PowerPointova predstavitev</vt:lpstr>
      <vt:lpstr>Übung: schreib auf Deutsch!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Aurélie</dc:creator>
  <cp:lastModifiedBy>Skrbnik</cp:lastModifiedBy>
  <cp:revision>14</cp:revision>
  <dcterms:created xsi:type="dcterms:W3CDTF">2013-02-27T10:55:59Z</dcterms:created>
  <dcterms:modified xsi:type="dcterms:W3CDTF">2020-04-18T14:07:28Z</dcterms:modified>
</cp:coreProperties>
</file>