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7" Type="http://schemas.openxmlformats.org/officeDocument/2006/relationships/image" Target="../media/image4.png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7" Type="http://schemas.openxmlformats.org/officeDocument/2006/relationships/image" Target="../media/image4.png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7" Type="http://schemas.openxmlformats.org/officeDocument/2006/relationships/image" Target="../media/image4.png"/><Relationship Id="rId2" Type="http://schemas.microsoft.com/office/2007/relationships/media" Target="../media/media4.wma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7" Type="http://schemas.openxmlformats.org/officeDocument/2006/relationships/image" Target="../media/image4.png"/><Relationship Id="rId2" Type="http://schemas.microsoft.com/office/2007/relationships/media" Target="../media/media5.wma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Zmesi </a:t>
            </a:r>
            <a:br>
              <a:rPr lang="sl-SI" dirty="0" smtClean="0"/>
            </a:br>
            <a:r>
              <a:rPr lang="sl-SI" dirty="0" smtClean="0"/>
              <a:t>in </a:t>
            </a:r>
            <a:br>
              <a:rPr lang="sl-SI" dirty="0" smtClean="0"/>
            </a:br>
            <a:r>
              <a:rPr lang="sl-SI" dirty="0" smtClean="0"/>
              <a:t>ločevanje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5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662">
        <p14:reveal/>
      </p:transition>
    </mc:Choice>
    <mc:Fallback xmlns="">
      <p:transition spd="slow" advTm="96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rgbClr val="FF0000"/>
                </a:solidFill>
              </a:rPr>
              <a:t>ZMES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894459" y="1799697"/>
            <a:ext cx="107278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dirty="0"/>
              <a:t>V naravi okoli tebe so večinoma zmesi. Zrak, morska voda, prst, kamnine ... so zmesi. To pomeni, da so v zraku ali morski vodi pomešane različne snovi. Čistih snovi v naravi skoraj ni.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6303" y="3807644"/>
            <a:ext cx="3287905" cy="1988207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20256" y="311585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/>
              <a:t>Ko pogledaš morsko vodo, ne vidiš, da je slana. Sol okusiš, ko plavaš ali vidiš, ko se morska voda posuši na tvoji koži.</a:t>
            </a:r>
          </a:p>
        </p:txBody>
      </p:sp>
      <p:sp>
        <p:nvSpPr>
          <p:cNvPr id="6" name="Pravokotnik 5"/>
          <p:cNvSpPr/>
          <p:nvPr/>
        </p:nvSpPr>
        <p:spPr>
          <a:xfrm>
            <a:off x="6004844" y="394218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/>
              <a:t>Zrak je zmes plinov. V zraku je največ dušika, sledijo mu kisik, argon, ogljikov dioksid in še nekateri plini. Oblaki so vodni hlapi.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9338" y="4850731"/>
            <a:ext cx="3238938" cy="1581513"/>
          </a:xfrm>
          <a:prstGeom prst="rect">
            <a:avLst/>
          </a:prstGeom>
        </p:spPr>
      </p:pic>
      <p:pic>
        <p:nvPicPr>
          <p:cNvPr id="9" name="Zvok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244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5002">
        <p14:reveal/>
      </p:transition>
    </mc:Choice>
    <mc:Fallback xmlns="">
      <p:transition spd="slow" advTm="450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552628" y="711342"/>
            <a:ext cx="48824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Tudi sam narediš veliko zmesi. Ko si žejen, si pripraviš čaj. Nastane zmes vode, sladkorja, iz listov rastlin ali cvetov pa se izločijo snovi, ki dajo čaju okus. 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5"/>
          <a:srcRect r="42470"/>
          <a:stretch/>
        </p:blipFill>
        <p:spPr>
          <a:xfrm>
            <a:off x="766407" y="2070124"/>
            <a:ext cx="2609182" cy="2501870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4821251" y="2070124"/>
            <a:ext cx="6497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V nekaterih zmeseh že s prostim očesom opaziš različne sestavine. V prsti vidiš večje in manjše kamenčke, vejice, liste.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0066" y="3143244"/>
            <a:ext cx="7572375" cy="2857500"/>
          </a:xfrm>
          <a:prstGeom prst="rect">
            <a:avLst/>
          </a:prstGeom>
        </p:spPr>
      </p:pic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395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03"/>
    </mc:Choice>
    <mc:Fallback xmlns="">
      <p:transition spd="slow" advTm="29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681"/>
            <a:ext cx="10058400" cy="1371600"/>
          </a:xfrm>
        </p:spPr>
        <p:txBody>
          <a:bodyPr/>
          <a:lstStyle/>
          <a:p>
            <a:pPr algn="ctr"/>
            <a:r>
              <a:rPr lang="sl-SI" b="1" dirty="0" smtClean="0">
                <a:solidFill>
                  <a:srgbClr val="00B050"/>
                </a:solidFill>
              </a:rPr>
              <a:t>LOČEVANJE ZMESI</a:t>
            </a:r>
            <a:endParaRPr lang="sl-SI" b="1" dirty="0">
              <a:solidFill>
                <a:srgbClr val="00B050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1066800" y="2174215"/>
            <a:ext cx="4309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Iz rud pridobivajo kovine. Rude močno </a:t>
            </a:r>
            <a:r>
              <a:rPr lang="sl-SI" b="1" dirty="0">
                <a:solidFill>
                  <a:srgbClr val="FF0000"/>
                </a:solidFill>
              </a:rPr>
              <a:t>segrejejo</a:t>
            </a:r>
            <a:r>
              <a:rPr lang="sl-SI" dirty="0"/>
              <a:t> in dodajo snovi, ki omogočajo, da se izloči kovina.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2022" y="1866695"/>
            <a:ext cx="5333911" cy="153837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905854" y="444493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/>
              <a:t>Sonce segreva morje in voda izhlapeva. Začnejo se izločati kristalčki soli. Te opaziš na koži, brisači, skalah.</a:t>
            </a:r>
          </a:p>
          <a:p>
            <a:endParaRPr lang="sl-SI" dirty="0"/>
          </a:p>
          <a:p>
            <a:r>
              <a:rPr lang="sl-SI" dirty="0"/>
              <a:t>V solinah iz morske vode pridobivajo kuhinjsko sol. Voda izhlapi iz plitvih bazenov, na tleh ostane sol.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1854" y="3918174"/>
            <a:ext cx="3749164" cy="2405714"/>
          </a:xfrm>
          <a:prstGeom prst="rect">
            <a:avLst/>
          </a:prstGeom>
        </p:spPr>
      </p:pic>
      <p:pic>
        <p:nvPicPr>
          <p:cNvPr id="8" name="Zvok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48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12"/>
    </mc:Choice>
    <mc:Fallback xmlns="">
      <p:transition spd="slow" advTm="59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578266" y="129059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/>
              <a:t>Zmesi, v katerih je tekočina s trdnimi delci, ločimo s </a:t>
            </a:r>
            <a:r>
              <a:rPr lang="sl-SI" b="1" dirty="0">
                <a:solidFill>
                  <a:srgbClr val="FF0000"/>
                </a:solidFill>
              </a:rPr>
              <a:t>filtriranjem</a:t>
            </a:r>
            <a:r>
              <a:rPr lang="sl-SI" dirty="0"/>
              <a:t>. Na filtru ostanejo večji delci, v posodo pa odteče voda z manjšimi delci. Na gostejšem filtru ostane več trdne snovi.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3271" y="684485"/>
            <a:ext cx="4066442" cy="2292149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578266" y="433967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/>
              <a:t>S filtri iz zraka odstranimo majhne trdne delce (prah, saje, maščoba ...). Nad štedilnikom imamo običajno napo. Zrak, ki se dviga iz posod, je vlažen in včasih vsebuje maščobne delce. V napi je filter, na katerem se te snovi ustavijo, zrak se tako prečisti.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7327" y="3961529"/>
            <a:ext cx="3982386" cy="2367905"/>
          </a:xfrm>
          <a:prstGeom prst="rect">
            <a:avLst/>
          </a:prstGeom>
        </p:spPr>
      </p:pic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496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35"/>
    </mc:Choice>
    <mc:Fallback xmlns="">
      <p:transition spd="slow" advTm="52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2|20.6|2.5|9.6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5|10.8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3.6|12.4|7.7|1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2.8|3.5|24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Milo</Template>
  <TotalTime>196</TotalTime>
  <Words>318</Words>
  <Application>Microsoft Office PowerPoint</Application>
  <PresentationFormat>Širokozaslonsko</PresentationFormat>
  <Paragraphs>14</Paragraphs>
  <Slides>5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Century Gothic</vt:lpstr>
      <vt:lpstr>Garamond</vt:lpstr>
      <vt:lpstr>Savon</vt:lpstr>
      <vt:lpstr>Zmesi  in  ločevanje</vt:lpstr>
      <vt:lpstr>ZMES</vt:lpstr>
      <vt:lpstr>PowerPointova predstavitev</vt:lpstr>
      <vt:lpstr>LOČEVANJE ZMESI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Zmesi  in  ločevanje</dc:title>
  <dc:creator>Maja Obrenović Ovčar</dc:creator>
  <cp:lastModifiedBy>Skrbnik</cp:lastModifiedBy>
  <cp:revision>16</cp:revision>
  <dcterms:created xsi:type="dcterms:W3CDTF">2020-04-15T10:43:23Z</dcterms:created>
  <dcterms:modified xsi:type="dcterms:W3CDTF">2020-04-18T12:42:32Z</dcterms:modified>
</cp:coreProperties>
</file>