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2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7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1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73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3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7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020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73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9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1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68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14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46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8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396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3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92397" y="1854505"/>
            <a:ext cx="6815669" cy="1515533"/>
          </a:xfrm>
        </p:spPr>
        <p:txBody>
          <a:bodyPr/>
          <a:lstStyle/>
          <a:p>
            <a:r>
              <a:rPr lang="sl-SI" dirty="0" smtClean="0"/>
              <a:t>OPRAVIČILO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2397" y="4563684"/>
            <a:ext cx="6815669" cy="548643"/>
          </a:xfrm>
        </p:spPr>
        <p:txBody>
          <a:bodyPr>
            <a:normAutofit/>
          </a:bodyPr>
          <a:lstStyle/>
          <a:p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748">
        <p:circle/>
      </p:transition>
    </mc:Choice>
    <mc:Fallback xmlns="">
      <p:transition spd="slow" advTm="374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89215"/>
          </a:xfrm>
        </p:spPr>
        <p:txBody>
          <a:bodyPr/>
          <a:lstStyle/>
          <a:p>
            <a:r>
              <a:rPr lang="sl-SI" dirty="0" smtClean="0"/>
              <a:t>KAKO IZREKAMO OPRAVIČILO?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404852"/>
            <a:ext cx="10012067" cy="4904508"/>
          </a:xfrm>
        </p:spPr>
        <p:txBody>
          <a:bodyPr>
            <a:normAutofit/>
          </a:bodyPr>
          <a:lstStyle/>
          <a:p>
            <a:r>
              <a:rPr lang="sl-SI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Kdaj izrekamo </a:t>
            </a:r>
            <a:r>
              <a:rPr lang="sl-SI" sz="3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opravičilo? </a:t>
            </a:r>
            <a:r>
              <a:rPr lang="sl-SI" sz="3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katero besedo?</a:t>
            </a:r>
          </a:p>
          <a:p>
            <a:pPr marL="0" indent="0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Opravičilo izrečemo,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kadar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česa ne moremo narediti ali naredimo kaj narobe. Izrekamo ga na različne načine. Npr.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Oprostite.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Opravičujem se.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Oprosti.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Opravičujemo se lahko tudi nebesedno, to je s kretnjami. Nebesedno se lahko tudi zahvalimo in prosimo.</a:t>
            </a:r>
            <a:endParaRPr lang="sl-SI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1026" name="Picture 2" descr="PARROQUIA SAN RAFAEL ARCÁNGEL: febrero 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94" y="3449783"/>
            <a:ext cx="2108603" cy="15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7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628">
        <p:circle/>
      </p:transition>
    </mc:Choice>
    <mc:Fallback xmlns="">
      <p:transition spd="slow" advTm="3062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0290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dirty="0" smtClean="0"/>
              <a:t>KOMU JE NAMENJENO OPRAVIČILO?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88720" y="1712423"/>
            <a:ext cx="10449195" cy="4588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Opravičimo se tistim osebam, ki smo jih prizadeli, nismo kaj naredili, ko so to od nas želeli ali smo naredili kaj narobe…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Npr. 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Oprostite, gospa učiteljica, ker nisem mogla priti pravočasno k pouku. Ponoči me je bolel zob in me je mami zjutraj peljala k zobozdravniku.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Gospa knjižničarka. Opravičujem se, ker še nisem vrnil knjige.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Brat mi jo je nekam založil in je ne najdemo.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4" name="Picture 2" descr="Mother Talking To Son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400" y="4455621"/>
            <a:ext cx="1625538" cy="143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6775">
        <p:circle/>
      </p:transition>
    </mc:Choice>
    <mc:Fallback xmlns="">
      <p:transition spd="slow" advTm="3677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80166"/>
          </a:xfrm>
        </p:spPr>
        <p:txBody>
          <a:bodyPr>
            <a:normAutofit/>
          </a:bodyPr>
          <a:lstStyle/>
          <a:p>
            <a:r>
              <a:rPr lang="sl-SI" dirty="0" smtClean="0"/>
              <a:t>KAKO PIŠEMO OPRAVIČILO?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762299"/>
            <a:ext cx="10178322" cy="4272741"/>
          </a:xfrm>
        </p:spPr>
        <p:txBody>
          <a:bodyPr>
            <a:normAutofit fontScale="70000" lnSpcReduction="20000"/>
          </a:bodyPr>
          <a:lstStyle/>
          <a:p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Pisno opravičilo ima pet delov: </a:t>
            </a:r>
          </a:p>
          <a:p>
            <a:pPr marL="0" indent="0">
              <a:buNone/>
            </a:pPr>
            <a:endParaRPr lang="sl-SI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in datum pisanja (napišemo ju v desnem zgornjem </a:t>
            </a: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kotu),</a:t>
            </a:r>
            <a:endParaRPr lang="sl-SI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nagovor naslovnika (napisan je ob levem robu, lahko pa </a:t>
            </a: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 </a:t>
            </a:r>
            <a:r>
              <a:rPr lang="sl-SI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sredini),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vsebino </a:t>
            </a:r>
            <a:r>
              <a:rPr lang="sl-SI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(napišemo </a:t>
            </a: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opravičilo </a:t>
            </a:r>
            <a:r>
              <a:rPr lang="sl-SI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za kaj </a:t>
            </a: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opravičujemo),</a:t>
            </a:r>
            <a:endParaRPr lang="sl-SI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pozdrav,</a:t>
            </a:r>
            <a:endParaRPr lang="sl-SI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 sporočevalca.</a:t>
            </a:r>
          </a:p>
          <a:p>
            <a:pPr marL="0" indent="0">
              <a:buNone/>
            </a:pPr>
            <a:endParaRPr lang="sl-SI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Opravičilo lahko napišemo tudi po e-pošti, kot SMS po telefonu, vendar bo takrat opravičilo zgledalo malo drugače.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1999">
        <p:circle/>
      </p:transition>
    </mc:Choice>
    <mc:Fallback xmlns="">
      <p:transition spd="slow" advTm="41999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357447"/>
            <a:ext cx="10178322" cy="52619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Celje, 6. 4. 2020</a:t>
            </a:r>
          </a:p>
          <a:p>
            <a:pPr marL="0" indent="0" algn="ctr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Draga babica!</a:t>
            </a:r>
          </a:p>
          <a:p>
            <a:pPr marL="0" indent="0" algn="ctr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Lepo, da sta me povabila na obisk med prvomajskimi prazniki. Žal ne </a:t>
            </a: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 mogel priti, ker sem zbolel in takrat še ne bom popolnoma </a:t>
            </a: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zdrav. Se opravičujem.</a:t>
            </a:r>
          </a:p>
          <a:p>
            <a:pPr marL="0" indent="0" algn="just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 pozdrav                                                                                                   </a:t>
            </a:r>
          </a:p>
          <a:p>
            <a:pPr marL="0" indent="0" algn="r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Žiga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5013">
        <p:circle/>
      </p:transition>
    </mc:Choice>
    <mc:Fallback xmlns="">
      <p:transition spd="slow" advTm="350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79424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POGLEJ SPODNJE SLIČICE, IZBERI ENO IN SESTAVI USTREZNO OPRAVIČILO</a:t>
            </a:r>
            <a:endParaRPr lang="sl-SI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95402" y="2495864"/>
            <a:ext cx="2408129" cy="190821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802" y="4232608"/>
            <a:ext cx="3765882" cy="18342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955" y="2495864"/>
            <a:ext cx="2861574" cy="2861574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244">
        <p:circle/>
      </p:transition>
    </mc:Choice>
    <mc:Fallback xmlns="">
      <p:transition spd="slow" advTm="1824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185</TotalTime>
  <Words>272</Words>
  <Application>Microsoft Office PowerPoint</Application>
  <PresentationFormat>Širokozaslonsko</PresentationFormat>
  <Paragraphs>42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Naravno</vt:lpstr>
      <vt:lpstr>OPRAVIČILO</vt:lpstr>
      <vt:lpstr>KAKO IZREKAMO OPRAVIČILO?</vt:lpstr>
      <vt:lpstr>KOMU JE NAMENJENO OPRAVIČILO?</vt:lpstr>
      <vt:lpstr>KAKO PIŠEMO OPRAVIČILO?</vt:lpstr>
      <vt:lpstr>PowerPointova predstavitev</vt:lpstr>
      <vt:lpstr>POGLEJ SPODNJE SLIČICE, IZBERI ENO IN SESTAVI USTREZNO OPRAVIČILO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PROŠNJA</dc:title>
  <dc:creator>Žiga</dc:creator>
  <cp:lastModifiedBy>Skrbnik</cp:lastModifiedBy>
  <cp:revision>21</cp:revision>
  <dcterms:created xsi:type="dcterms:W3CDTF">2020-04-05T14:03:03Z</dcterms:created>
  <dcterms:modified xsi:type="dcterms:W3CDTF">2020-04-18T12:40:49Z</dcterms:modified>
</cp:coreProperties>
</file>