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E7-E3EB-4755-B619-EA60529BB9C3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9242-C2A5-446F-8D0C-2D754FB4E0F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E7-E3EB-4755-B619-EA60529BB9C3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9242-C2A5-446F-8D0C-2D754FB4E0F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E7-E3EB-4755-B619-EA60529BB9C3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9242-C2A5-446F-8D0C-2D754FB4E0F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E7-E3EB-4755-B619-EA60529BB9C3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9242-C2A5-446F-8D0C-2D754FB4E0F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E7-E3EB-4755-B619-EA60529BB9C3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9242-C2A5-446F-8D0C-2D754FB4E0F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E7-E3EB-4755-B619-EA60529BB9C3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9242-C2A5-446F-8D0C-2D754FB4E0F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E7-E3EB-4755-B619-EA60529BB9C3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9242-C2A5-446F-8D0C-2D754FB4E0F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E7-E3EB-4755-B619-EA60529BB9C3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9242-C2A5-446F-8D0C-2D754FB4E0F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E7-E3EB-4755-B619-EA60529BB9C3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9242-C2A5-446F-8D0C-2D754FB4E0F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E7-E3EB-4755-B619-EA60529BB9C3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9242-C2A5-446F-8D0C-2D754FB4E0F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77E7-E3EB-4755-B619-EA60529BB9C3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9242-C2A5-446F-8D0C-2D754FB4E0F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177E7-E3EB-4755-B619-EA60529BB9C3}" type="datetimeFigureOut">
              <a:rPr lang="sl-SI" smtClean="0"/>
              <a:t>15. 05. 2020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29242-C2A5-446F-8D0C-2D754FB4E0F5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openxmlformats.org/officeDocument/2006/relationships/image" Target="../media/image9.jpeg"/><Relationship Id="rId12" Type="http://schemas.openxmlformats.org/officeDocument/2006/relationships/image" Target="../media/image14.gif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m4a"/><Relationship Id="rId7" Type="http://schemas.openxmlformats.org/officeDocument/2006/relationships/image" Target="../media/image20.jpe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COMPARISON OF ADJECTIVES</a:t>
            </a:r>
            <a:endParaRPr lang="sl-SI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314" name="Picture 2" descr="Povezana sli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643314"/>
            <a:ext cx="6120265" cy="3214686"/>
          </a:xfrm>
          <a:prstGeom prst="rect">
            <a:avLst/>
          </a:prstGeom>
          <a:noFill/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5"/>
    </mc:Choice>
    <mc:Fallback xmlns="">
      <p:transition spd="slow" advTm="7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End Sign in Neon Stock Footage Video (100% Royalty-fre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9" y="1196752"/>
            <a:ext cx="8115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8"/>
    </mc:Choice>
    <mc:Fallback xmlns="">
      <p:transition spd="slow" advTm="6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 stopnja</a:t>
            </a:r>
            <a:endParaRPr lang="sl-SI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AS…..AS</a:t>
            </a:r>
          </a:p>
          <a:p>
            <a:pPr>
              <a:buNone/>
            </a:pPr>
            <a:r>
              <a:rPr lang="sl-SI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NOT AS….AS</a:t>
            </a:r>
          </a:p>
          <a:p>
            <a:pPr>
              <a:buNone/>
            </a:pPr>
            <a:endParaRPr lang="sl-SI" sz="4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l-SI" sz="4000" i="1" dirty="0" smtClean="0">
                <a:latin typeface="Arial" pitchFamily="34" charset="0"/>
                <a:cs typeface="Arial" pitchFamily="34" charset="0"/>
              </a:rPr>
              <a:t>Aljoša is </a:t>
            </a:r>
            <a:r>
              <a:rPr lang="sl-SI" sz="40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sl-SI" sz="4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tall</a:t>
            </a:r>
            <a:r>
              <a:rPr lang="sl-SI" sz="4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40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sl-SI" sz="4000" i="1" dirty="0" smtClean="0">
                <a:latin typeface="Arial" pitchFamily="34" charset="0"/>
                <a:cs typeface="Arial" pitchFamily="34" charset="0"/>
              </a:rPr>
              <a:t> Nina.</a:t>
            </a:r>
          </a:p>
          <a:p>
            <a:pPr>
              <a:buNone/>
            </a:pPr>
            <a:r>
              <a:rPr lang="sl-SI" sz="4000" i="1" dirty="0" smtClean="0">
                <a:latin typeface="Arial" pitchFamily="34" charset="0"/>
                <a:cs typeface="Arial" pitchFamily="34" charset="0"/>
              </a:rPr>
              <a:t>A bike is </a:t>
            </a:r>
            <a:r>
              <a:rPr lang="sl-SI" sz="40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not as </a:t>
            </a:r>
            <a:r>
              <a:rPr lang="sl-SI" sz="40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expensive</a:t>
            </a:r>
            <a:r>
              <a:rPr lang="sl-SI" sz="4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40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sl-SI" sz="4000" i="1" dirty="0" smtClean="0">
                <a:latin typeface="Arial" pitchFamily="34" charset="0"/>
                <a:cs typeface="Arial" pitchFamily="34" charset="0"/>
              </a:rPr>
              <a:t> a car.</a:t>
            </a:r>
            <a:endParaRPr lang="sl-SI" sz="4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Rezultat iskanja slik za bike car clip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5286388"/>
            <a:ext cx="2143140" cy="1336623"/>
          </a:xfrm>
          <a:prstGeom prst="rect">
            <a:avLst/>
          </a:prstGeom>
          <a:noFill/>
        </p:spPr>
      </p:pic>
      <p:pic>
        <p:nvPicPr>
          <p:cNvPr id="2052" name="Picture 4" descr="Povezana sli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5643578"/>
            <a:ext cx="3571868" cy="984442"/>
          </a:xfrm>
          <a:prstGeom prst="rect">
            <a:avLst/>
          </a:prstGeom>
          <a:noFill/>
        </p:spPr>
      </p:pic>
      <p:sp>
        <p:nvSpPr>
          <p:cNvPr id="7" name="Eksplozija 1 6"/>
          <p:cNvSpPr/>
          <p:nvPr/>
        </p:nvSpPr>
        <p:spPr>
          <a:xfrm>
            <a:off x="5016420" y="816272"/>
            <a:ext cx="4143372" cy="3143272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5715008" y="171448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latin typeface="Arial" pitchFamily="34" charset="0"/>
                <a:cs typeface="Arial" pitchFamily="34" charset="0"/>
              </a:rPr>
              <a:t>Primerjamo dve enaki/podobni osebi/stvari</a:t>
            </a:r>
            <a:endParaRPr lang="sl-SI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omparisons | comparis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408399"/>
            <a:ext cx="1774667" cy="177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54"/>
    </mc:Choice>
    <mc:Fallback xmlns="">
      <p:transition spd="slow" advTm="50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2. Stopnja (</a:t>
            </a:r>
            <a:r>
              <a:rPr lang="sl-SI" sz="5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Comparative</a:t>
            </a:r>
            <a:r>
              <a:rPr lang="sl-SI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l-SI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THAN</a:t>
            </a:r>
          </a:p>
          <a:p>
            <a:pPr>
              <a:buNone/>
            </a:pPr>
            <a:r>
              <a:rPr lang="sl-SI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OF THE TWO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</p:txBody>
      </p:sp>
      <p:sp>
        <p:nvSpPr>
          <p:cNvPr id="4" name="Eksplozija 1 3"/>
          <p:cNvSpPr/>
          <p:nvPr/>
        </p:nvSpPr>
        <p:spPr>
          <a:xfrm>
            <a:off x="5006912" y="908720"/>
            <a:ext cx="4143372" cy="3143272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Primerjamo dve osebi/stvari, ki nista enaki</a:t>
            </a:r>
            <a:endParaRPr lang="sl-SI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zultat iskanja slik za stronger clip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071810"/>
            <a:ext cx="3409950" cy="3362326"/>
          </a:xfrm>
          <a:prstGeom prst="rect">
            <a:avLst/>
          </a:prstGeom>
          <a:noFill/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02"/>
    </mc:Choice>
    <mc:Fallback xmlns="">
      <p:transition spd="slow" advTm="31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ke Clipart Stock Illustrations – 4,575 Lake Clipart Stock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03" y="3102537"/>
            <a:ext cx="1396645" cy="9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Short</a:t>
            </a:r>
            <a:r>
              <a:rPr lang="sl-SI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Adjectives</a:t>
            </a:r>
            <a:endParaRPr lang="sl-SI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mouse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short</a:t>
            </a:r>
            <a:r>
              <a:rPr lang="sl-SI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snake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l-SI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l-SI" i="1" dirty="0" smtClean="0">
                <a:latin typeface="Arial" pitchFamily="34" charset="0"/>
                <a:cs typeface="Arial" pitchFamily="34" charset="0"/>
              </a:rPr>
              <a:t>Lake Ontario is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sl-SI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Šmartinsko lake.</a:t>
            </a:r>
          </a:p>
          <a:p>
            <a:pPr>
              <a:buNone/>
            </a:pPr>
            <a:endParaRPr lang="sl-SI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l-SI" i="1" dirty="0" err="1" smtClean="0">
                <a:latin typeface="Arial" pitchFamily="34" charset="0"/>
                <a:cs typeface="Arial" pitchFamily="34" charset="0"/>
              </a:rPr>
              <a:t>Today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sunn</a:t>
            </a:r>
            <a:r>
              <a:rPr lang="sl-SI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ier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yesterday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l-SI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l-SI" i="1" dirty="0" smtClean="0">
                <a:latin typeface="Arial" pitchFamily="34" charset="0"/>
                <a:cs typeface="Arial" pitchFamily="34" charset="0"/>
              </a:rPr>
              <a:t>An elephant is big</a:t>
            </a:r>
            <a:r>
              <a:rPr lang="sl-SI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a lion.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.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ksplozija 1 3"/>
          <p:cNvSpPr/>
          <p:nvPr/>
        </p:nvSpPr>
        <p:spPr>
          <a:xfrm>
            <a:off x="6786578" y="1214422"/>
            <a:ext cx="2143140" cy="1571636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7358082" y="171448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-ER</a:t>
            </a:r>
            <a:endParaRPr lang="sl-SI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AutoShape 2" descr="Rezultat iskanja slik za elephant lion"/>
          <p:cNvSpPr>
            <a:spLocks noChangeAspect="1" noChangeArrowheads="1"/>
          </p:cNvSpPr>
          <p:nvPr/>
        </p:nvSpPr>
        <p:spPr bwMode="auto">
          <a:xfrm>
            <a:off x="155575" y="-1608138"/>
            <a:ext cx="59245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6388" name="AutoShape 4" descr="Rezultat iskanja slik za elephant lion clipart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6392" name="Picture 8" descr="Povezana sli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4208" y="5301208"/>
            <a:ext cx="1556791" cy="1556792"/>
          </a:xfrm>
          <a:prstGeom prst="rect">
            <a:avLst/>
          </a:prstGeom>
          <a:noFill/>
        </p:spPr>
      </p:pic>
      <p:pic>
        <p:nvPicPr>
          <p:cNvPr id="16390" name="Picture 6" descr="Rezultat iskanja slik za elephant lion clipar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360" y="5872586"/>
            <a:ext cx="1331640" cy="985414"/>
          </a:xfrm>
          <a:prstGeom prst="rect">
            <a:avLst/>
          </a:prstGeom>
          <a:noFill/>
        </p:spPr>
      </p:pic>
      <p:pic>
        <p:nvPicPr>
          <p:cNvPr id="16394" name="Picture 10" descr="Rezultat iskanja slik za sunny clipar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13" y="3643314"/>
            <a:ext cx="1219187" cy="1219187"/>
          </a:xfrm>
          <a:prstGeom prst="rect">
            <a:avLst/>
          </a:prstGeom>
          <a:noFill/>
        </p:spPr>
      </p:pic>
      <p:sp>
        <p:nvSpPr>
          <p:cNvPr id="16396" name="AutoShape 12" descr="Rezultat iskanja slik za sunny clipart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6398" name="AutoShape 14" descr="Povezana slika"/>
          <p:cNvSpPr>
            <a:spLocks noChangeAspect="1" noChangeArrowheads="1"/>
          </p:cNvSpPr>
          <p:nvPr/>
        </p:nvSpPr>
        <p:spPr bwMode="auto">
          <a:xfrm>
            <a:off x="155575" y="-1050925"/>
            <a:ext cx="2857500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6400" name="AutoShape 16" descr="Povezana slika"/>
          <p:cNvSpPr>
            <a:spLocks noChangeAspect="1" noChangeArrowheads="1"/>
          </p:cNvSpPr>
          <p:nvPr/>
        </p:nvSpPr>
        <p:spPr bwMode="auto">
          <a:xfrm>
            <a:off x="155575" y="-723900"/>
            <a:ext cx="19050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6402" name="Picture 18" descr="Povezana slik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3643314"/>
            <a:ext cx="1459800" cy="1119180"/>
          </a:xfrm>
          <a:prstGeom prst="rect">
            <a:avLst/>
          </a:prstGeom>
          <a:noFill/>
        </p:spPr>
      </p:pic>
      <p:sp>
        <p:nvSpPr>
          <p:cNvPr id="16404" name="AutoShape 20" descr="Rezultat iskanja slik za mouse clipart"/>
          <p:cNvSpPr>
            <a:spLocks noChangeAspect="1" noChangeArrowheads="1"/>
          </p:cNvSpPr>
          <p:nvPr/>
        </p:nvSpPr>
        <p:spPr bwMode="auto">
          <a:xfrm>
            <a:off x="155575" y="-661988"/>
            <a:ext cx="1857375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6406" name="Picture 22" descr="Povezana slika"/>
          <p:cNvPicPr>
            <a:picLocks noChangeAspect="1" noChangeArrowheads="1"/>
          </p:cNvPicPr>
          <p:nvPr/>
        </p:nvPicPr>
        <p:blipFill>
          <a:blip r:embed="rId10"/>
          <a:srcRect b="11082"/>
          <a:stretch>
            <a:fillRect/>
          </a:stretch>
        </p:blipFill>
        <p:spPr bwMode="auto">
          <a:xfrm>
            <a:off x="2105213" y="2143116"/>
            <a:ext cx="882098" cy="714380"/>
          </a:xfrm>
          <a:prstGeom prst="rect">
            <a:avLst/>
          </a:prstGeom>
          <a:noFill/>
        </p:spPr>
      </p:pic>
      <p:pic>
        <p:nvPicPr>
          <p:cNvPr id="16408" name="Picture 24" descr="Rezultat iskanja slik za snake clipar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6116" y="2143116"/>
            <a:ext cx="2166937" cy="787675"/>
          </a:xfrm>
          <a:prstGeom prst="rect">
            <a:avLst/>
          </a:prstGeom>
          <a:noFill/>
        </p:spPr>
      </p:pic>
      <p:pic>
        <p:nvPicPr>
          <p:cNvPr id="2052" name="Picture 4" descr="Cartoon Clipart Lak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16" y="3263804"/>
            <a:ext cx="1026577" cy="76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66"/>
    </mc:Choice>
    <mc:Fallback xmlns="">
      <p:transition spd="slow" advTm="49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2412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Long </a:t>
            </a:r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Adjectives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3571" y="1633538"/>
            <a:ext cx="8229600" cy="4525963"/>
          </a:xfrm>
        </p:spPr>
        <p:txBody>
          <a:bodyPr/>
          <a:lstStyle/>
          <a:p>
            <a:pPr>
              <a:buNone/>
            </a:pPr>
            <a:endParaRPr lang="sl-SI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l-SI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villa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is</a:t>
            </a:r>
            <a:r>
              <a:rPr lang="sl-SI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more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expensive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little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flat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</p:txBody>
      </p:sp>
      <p:sp>
        <p:nvSpPr>
          <p:cNvPr id="17410" name="AutoShape 2" descr="Rezultat iskanja slik za a mansion clipart"/>
          <p:cNvSpPr>
            <a:spLocks noChangeAspect="1" noChangeArrowheads="1"/>
          </p:cNvSpPr>
          <p:nvPr/>
        </p:nvSpPr>
        <p:spPr bwMode="auto">
          <a:xfrm>
            <a:off x="155575" y="-661988"/>
            <a:ext cx="3295650" cy="1381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7412" name="Picture 4" descr="Povezana sl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6"/>
            <a:ext cx="5357818" cy="2254205"/>
          </a:xfrm>
          <a:prstGeom prst="rect">
            <a:avLst/>
          </a:prstGeom>
          <a:noFill/>
        </p:spPr>
      </p:pic>
      <p:pic>
        <p:nvPicPr>
          <p:cNvPr id="17414" name="Picture 6" descr="Rezultat iskanja slik za an apartment clipart"/>
          <p:cNvPicPr>
            <a:picLocks noChangeAspect="1" noChangeArrowheads="1"/>
          </p:cNvPicPr>
          <p:nvPr/>
        </p:nvPicPr>
        <p:blipFill>
          <a:blip r:embed="rId6" cstate="print"/>
          <a:srcRect l="4144" b="6515"/>
          <a:stretch>
            <a:fillRect/>
          </a:stretch>
        </p:blipFill>
        <p:spPr bwMode="auto">
          <a:xfrm>
            <a:off x="5572132" y="3571876"/>
            <a:ext cx="2779351" cy="2643206"/>
          </a:xfrm>
          <a:prstGeom prst="rect">
            <a:avLst/>
          </a:prstGeom>
          <a:noFill/>
        </p:spPr>
      </p:pic>
      <p:sp>
        <p:nvSpPr>
          <p:cNvPr id="7" name="Eksplozija 1 6"/>
          <p:cNvSpPr/>
          <p:nvPr/>
        </p:nvSpPr>
        <p:spPr>
          <a:xfrm>
            <a:off x="6786578" y="714356"/>
            <a:ext cx="2143140" cy="1571636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7215206" y="121442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</a:t>
            </a:r>
            <a:endParaRPr lang="sl-SI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ksplozija 1 6"/>
          <p:cNvSpPr/>
          <p:nvPr/>
        </p:nvSpPr>
        <p:spPr>
          <a:xfrm>
            <a:off x="325503" y="274174"/>
            <a:ext cx="2143140" cy="2146713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7"/>
          <p:cNvSpPr txBox="1"/>
          <p:nvPr/>
        </p:nvSpPr>
        <p:spPr>
          <a:xfrm>
            <a:off x="775912" y="914771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zloga ali več</a:t>
            </a:r>
            <a:endParaRPr lang="sl-SI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96"/>
    </mc:Choice>
    <mc:Fallback xmlns="">
      <p:transition spd="slow" advTm="37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 Stopnja (Superlative)</a:t>
            </a:r>
            <a:endParaRPr lang="sl-SI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ALL (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,…)</a:t>
            </a:r>
          </a:p>
          <a:p>
            <a:pPr>
              <a:buNone/>
            </a:pPr>
            <a:r>
              <a:rPr lang="sl-SI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THE WORLD (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,…)</a:t>
            </a: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ksplozija 1 3"/>
          <p:cNvSpPr/>
          <p:nvPr/>
        </p:nvSpPr>
        <p:spPr>
          <a:xfrm>
            <a:off x="5572132" y="2928934"/>
            <a:ext cx="3571868" cy="2571768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6572264" y="3643314"/>
            <a:ext cx="1643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 smtClean="0">
                <a:latin typeface="Arial" pitchFamily="34" charset="0"/>
                <a:cs typeface="Arial" pitchFamily="34" charset="0"/>
              </a:rPr>
              <a:t>Primerjamo 3 ali več stvari/oseb</a:t>
            </a:r>
            <a:endParaRPr lang="sl-SI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AutoShape 2" descr="Rezultat iskanja slik za three little pigs clipart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 l="2196" t="18554" r="52782" b="34570"/>
          <a:stretch>
            <a:fillRect/>
          </a:stretch>
        </p:blipFill>
        <p:spPr bwMode="auto">
          <a:xfrm>
            <a:off x="0" y="3638082"/>
            <a:ext cx="5500694" cy="321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42"/>
    </mc:Choice>
    <mc:Fallback xmlns="">
      <p:transition spd="slow" advTm="30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Short</a:t>
            </a:r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Adjectives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i="1" dirty="0" smtClean="0">
                <a:latin typeface="Arial" pitchFamily="34" charset="0"/>
                <a:cs typeface="Arial" pitchFamily="34" charset="0"/>
              </a:rPr>
              <a:t>Rose is </a:t>
            </a:r>
            <a:r>
              <a:rPr lang="sl-SI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lovel</a:t>
            </a:r>
            <a:r>
              <a:rPr lang="sl-SI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iest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flower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sl-SI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picture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l-SI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l-SI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l-SI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blue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whale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l-SI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sl-SI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animal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l-SI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l-SI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l-SI" i="1" dirty="0" err="1" smtClean="0">
                <a:latin typeface="Arial" pitchFamily="34" charset="0"/>
                <a:cs typeface="Arial" pitchFamily="34" charset="0"/>
              </a:rPr>
              <a:t>January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l-SI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cold</a:t>
            </a:r>
            <a:r>
              <a:rPr lang="sl-SI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month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year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.</a:t>
            </a:r>
            <a:endParaRPr lang="sl-SI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Rezultat iskanja slik za spring flowers bouqu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3125" y="2071678"/>
            <a:ext cx="1540875" cy="1928826"/>
          </a:xfrm>
          <a:prstGeom prst="rect">
            <a:avLst/>
          </a:prstGeom>
          <a:noFill/>
        </p:spPr>
      </p:pic>
      <p:sp>
        <p:nvSpPr>
          <p:cNvPr id="5" name="Eksplozija 1 4"/>
          <p:cNvSpPr/>
          <p:nvPr/>
        </p:nvSpPr>
        <p:spPr>
          <a:xfrm>
            <a:off x="6715140" y="0"/>
            <a:ext cx="2428860" cy="1785926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7143768" y="642918"/>
            <a:ext cx="1428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-EST</a:t>
            </a:r>
            <a:endParaRPr lang="sl-SI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Rezultat iskanja slik za blue wh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929066"/>
            <a:ext cx="2571768" cy="1178532"/>
          </a:xfrm>
          <a:prstGeom prst="rect">
            <a:avLst/>
          </a:prstGeom>
          <a:noFill/>
        </p:spPr>
      </p:pic>
      <p:pic>
        <p:nvPicPr>
          <p:cNvPr id="19462" name="Picture 6" descr="Rezultat iskanja slik za cold january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643578"/>
            <a:ext cx="2311873" cy="1214422"/>
          </a:xfrm>
          <a:prstGeom prst="rect">
            <a:avLst/>
          </a:prstGeom>
          <a:noFill/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06"/>
    </mc:Choice>
    <mc:Fallback xmlns="">
      <p:transition spd="slow" advTm="43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Long </a:t>
            </a:r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Adjectives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sl-SI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Humans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sl-SI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most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dangerous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beings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Earth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l-SI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	</a:t>
            </a:r>
            <a:endParaRPr lang="sl-SI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l-SI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sl-SI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most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boring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subject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my</a:t>
            </a:r>
            <a:r>
              <a:rPr lang="sl-SI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timetable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English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.</a:t>
            </a:r>
            <a:endParaRPr lang="sl-SI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ksplozija 1 3"/>
          <p:cNvSpPr/>
          <p:nvPr/>
        </p:nvSpPr>
        <p:spPr>
          <a:xfrm>
            <a:off x="6858016" y="571480"/>
            <a:ext cx="2285984" cy="178595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7215206" y="1214422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MOST</a:t>
            </a:r>
            <a:endParaRPr lang="sl-SI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https://media.cntraveler.com/photos/595e9625ff85a64616487b16/master/w_768,c_limit/crowd-of-people-GettyImages-1829131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 l="6588" t="16601" r="36310" b="16015"/>
          <a:stretch>
            <a:fillRect/>
          </a:stretch>
        </p:blipFill>
        <p:spPr bwMode="auto">
          <a:xfrm>
            <a:off x="2857488" y="2786058"/>
            <a:ext cx="3143272" cy="208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 descr="Rezultat iskanja slik za english subject clipa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5601789"/>
            <a:ext cx="2786050" cy="1256211"/>
          </a:xfrm>
          <a:prstGeom prst="rect">
            <a:avLst/>
          </a:prstGeom>
          <a:noFill/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60"/>
    </mc:Choice>
    <mc:Fallback xmlns="">
      <p:transition spd="slow" advTm="45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2928926" y="4500570"/>
            <a:ext cx="4786346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sl-SI" sz="5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l-SI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sl-SI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sl-SI" sz="5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l-SI" sz="5400" b="1" dirty="0" smtClean="0">
                <a:solidFill>
                  <a:srgbClr val="FB15CA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sl-SI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5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Adjectives</a:t>
            </a:r>
            <a:endParaRPr lang="sl-SI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Rezultat iskanja slik za greener grass c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50" y="1500174"/>
            <a:ext cx="2190750" cy="2247901"/>
          </a:xfrm>
          <a:prstGeom prst="rect">
            <a:avLst/>
          </a:prstGeom>
          <a:noFill/>
        </p:spPr>
      </p:pic>
      <p:pic>
        <p:nvPicPr>
          <p:cNvPr id="24580" name="Picture 4" descr="Rezultat iskanja slik za egg yolk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714620"/>
            <a:ext cx="1142975" cy="1154520"/>
          </a:xfrm>
          <a:prstGeom prst="rect">
            <a:avLst/>
          </a:prstGeom>
          <a:noFill/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l-SI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follow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rules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sl-SI" dirty="0">
                <a:latin typeface="Arial" pitchFamily="34" charset="0"/>
                <a:cs typeface="Arial" pitchFamily="34" charset="0"/>
              </a:rPr>
              <a:t>	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grass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always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greener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i="1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sl-SI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sl-SI" dirty="0" smtClean="0">
                <a:latin typeface="Arial" pitchFamily="34" charset="0"/>
                <a:cs typeface="Arial" pitchFamily="34" charset="0"/>
              </a:rPr>
              <a:t>Or:</a:t>
            </a:r>
            <a:endParaRPr lang="sl-SI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l-SI" dirty="0" smtClean="0">
                <a:latin typeface="Arial" pitchFamily="34" charset="0"/>
                <a:cs typeface="Arial" pitchFamily="34" charset="0"/>
              </a:rPr>
              <a:t>	An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egg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yolk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sl-SI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yellow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latin typeface="Arial" pitchFamily="34" charset="0"/>
                <a:cs typeface="Arial" pitchFamily="34" charset="0"/>
              </a:rPr>
              <a:t>box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l-SI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It’s </a:t>
            </a:r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always</a:t>
            </a:r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compare</a:t>
            </a:r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colours</a:t>
            </a:r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LIGHT (</a:t>
            </a:r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lighter</a:t>
            </a:r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DARK (darker </a:t>
            </a:r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brown</a:t>
            </a:r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- </a:t>
            </a:r>
            <a:r>
              <a:rPr lang="sl-SI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shades</a:t>
            </a:r>
            <a:r>
              <a:rPr lang="sl-SI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sl-SI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6" descr="Rezultat iskanja slik za yellow box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571744"/>
            <a:ext cx="1504926" cy="1025558"/>
          </a:xfrm>
          <a:prstGeom prst="rect">
            <a:avLst/>
          </a:prstGeom>
          <a:noFill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52"/>
    </mc:Choice>
    <mc:Fallback xmlns="">
      <p:transition spd="slow" advTm="41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4|6.1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1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244</Words>
  <Application>Microsoft Office PowerPoint</Application>
  <PresentationFormat>Diaprojekcija na zaslonu (4:3)</PresentationFormat>
  <Paragraphs>54</Paragraphs>
  <Slides>10</Slides>
  <Notes>0</Notes>
  <HiddenSlides>0</HiddenSlides>
  <MMClips>10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Aharoni</vt:lpstr>
      <vt:lpstr>Arial</vt:lpstr>
      <vt:lpstr>Calibri</vt:lpstr>
      <vt:lpstr>Officeova tema</vt:lpstr>
      <vt:lpstr>COMPARISON OF ADJECTIVES</vt:lpstr>
      <vt:lpstr>1. stopnja</vt:lpstr>
      <vt:lpstr>2. Stopnja (Comparative)</vt:lpstr>
      <vt:lpstr>Short Adjectives</vt:lpstr>
      <vt:lpstr>Long Adjectives</vt:lpstr>
      <vt:lpstr>3. Stopnja (Superlative)</vt:lpstr>
      <vt:lpstr>Short Adjectives</vt:lpstr>
      <vt:lpstr>Long Adjectives</vt:lpstr>
      <vt:lpstr>COLOUR Adjectives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ADJECTIVES</dc:title>
  <dc:creator>MajaS</dc:creator>
  <cp:lastModifiedBy>Skrbnik</cp:lastModifiedBy>
  <cp:revision>43</cp:revision>
  <dcterms:created xsi:type="dcterms:W3CDTF">2018-04-18T13:46:27Z</dcterms:created>
  <dcterms:modified xsi:type="dcterms:W3CDTF">2020-05-15T16:46:15Z</dcterms:modified>
</cp:coreProperties>
</file>