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24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3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324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19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2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433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09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319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68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8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BC03-8625-4504-A5AA-785C26A04593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2887-52AD-4D14-A329-F2579CED9C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580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lgamesplus.com/farm-domestic-animals-vocabulary-esl-memory-ga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5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2400" y="725200"/>
            <a:ext cx="9144000" cy="2387600"/>
          </a:xfrm>
        </p:spPr>
        <p:txBody>
          <a:bodyPr>
            <a:noAutofit/>
          </a:bodyPr>
          <a:lstStyle/>
          <a:p>
            <a:r>
              <a:rPr lang="sl-SI" sz="8800" dirty="0" smtClean="0">
                <a:latin typeface="Arial Black" panose="020B0A04020102020204" pitchFamily="34" charset="0"/>
              </a:rPr>
              <a:t>FARM ANIMALS</a:t>
            </a:r>
            <a:endParaRPr lang="sl-SI" sz="8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Farm Animals Png - Different Kinds Of Animals In A Farm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60" y="3208625"/>
            <a:ext cx="4785880" cy="32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MEMORY GAME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663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Klikni na povezavo in odigraj spomin. Vsakič, ko sličico odkriješ, izgovori besedo, katero vidiš. </a:t>
            </a:r>
          </a:p>
          <a:p>
            <a:pPr marL="0" indent="0">
              <a:buNone/>
            </a:pPr>
            <a:r>
              <a:rPr lang="sl-SI" u="sng" dirty="0">
                <a:hlinkClick r:id="rId2"/>
              </a:rPr>
              <a:t>https://www.eslgamesplus.com/farm-domestic-animals-vocabulary-esl-memory-game/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633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rm Animal Png - Cartoon, Transparent Png - kind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64" y="2419927"/>
            <a:ext cx="9013535" cy="39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7925" y="330489"/>
            <a:ext cx="1389783" cy="138978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32834" y="330489"/>
            <a:ext cx="1389783" cy="138978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49005" y="392834"/>
            <a:ext cx="1429183" cy="142918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88748" y="436706"/>
            <a:ext cx="1278948" cy="1278948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904450" y="392834"/>
            <a:ext cx="1415039" cy="1415039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832" y="349686"/>
            <a:ext cx="1458187" cy="145818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83128" y="1822017"/>
            <a:ext cx="892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WHAT CAN YOU SEE? LISTEN AND ANSWER THE QUESTIONS.</a:t>
            </a:r>
          </a:p>
          <a:p>
            <a:endParaRPr lang="sl-SI" sz="2800" b="1" dirty="0"/>
          </a:p>
          <a:p>
            <a:endParaRPr lang="sl-SI" sz="2800" b="1" dirty="0" smtClean="0"/>
          </a:p>
          <a:p>
            <a:r>
              <a:rPr lang="sl-SI" sz="1600" dirty="0" smtClean="0"/>
              <a:t>Klikni na zvočnik.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397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ROLL THE DICE!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38084"/>
            <a:ext cx="10515600" cy="93604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Izreži kocko in jo zlepi skupaj. Vrzi jo! Katero žival si dobil/-a? Poimenuj jo.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8737" t="8011" r="28722" b="37224"/>
          <a:stretch/>
        </p:blipFill>
        <p:spPr>
          <a:xfrm>
            <a:off x="2964873" y="2521527"/>
            <a:ext cx="5384800" cy="389933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190182" y="3713018"/>
            <a:ext cx="24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Če doma nimate tiskalnika, lahko kocko izdelaš sam/-a. Preriši jo na papir in jo izreži.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123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WHO AM I?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Klikni na zvonček. Koga oponašam?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I AM A _____ . WHO ARE YOU?</a:t>
            </a:r>
          </a:p>
          <a:p>
            <a:endParaRPr lang="sl-SI" dirty="0" smtClean="0"/>
          </a:p>
          <a:p>
            <a:r>
              <a:rPr lang="sl-SI" dirty="0" smtClean="0"/>
              <a:t>Izberi si eno žival in jo oponašaj, nekdo iz tvoje družine pa naj ugotovi, kdo si. Vloge zamenjajte.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489" y="365125"/>
            <a:ext cx="1842366" cy="18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COLOUR ME …</a:t>
            </a:r>
            <a:endParaRPr lang="sl-SI" b="1" dirty="0"/>
          </a:p>
        </p:txBody>
      </p:sp>
      <p:pic>
        <p:nvPicPr>
          <p:cNvPr id="4" name="Označba mesta vsebine 3" descr="Rezultat iskanja slik za farm animals colour sheet"/>
          <p:cNvPicPr>
            <a:picLocks noGrp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4" y="1536524"/>
            <a:ext cx="6811818" cy="4762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7841673" y="489527"/>
            <a:ext cx="380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Klikni na zvonček in pobarvaj pobarvanko po nareku.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66653" y="1724421"/>
            <a:ext cx="1574511" cy="1574511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52026" y="1260403"/>
            <a:ext cx="1648401" cy="1648401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41673" y="3480879"/>
            <a:ext cx="1750002" cy="1750002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5856" y="3130317"/>
            <a:ext cx="1575089" cy="1575089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29283" y="4926919"/>
            <a:ext cx="1624517" cy="16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140</Words>
  <Application>Microsoft Office PowerPoint</Application>
  <PresentationFormat>Širokozaslonsko</PresentationFormat>
  <Paragraphs>19</Paragraphs>
  <Slides>6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Officeova tema</vt:lpstr>
      <vt:lpstr>FARM ANIMALS</vt:lpstr>
      <vt:lpstr>MEMORY GAME</vt:lpstr>
      <vt:lpstr>PowerPointova predstavitev</vt:lpstr>
      <vt:lpstr>ROLL THE DICE!</vt:lpstr>
      <vt:lpstr>WHO AM I?</vt:lpstr>
      <vt:lpstr>COLOUR ME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Živa</dc:creator>
  <cp:lastModifiedBy>Skrbnik</cp:lastModifiedBy>
  <cp:revision>8</cp:revision>
  <dcterms:created xsi:type="dcterms:W3CDTF">2020-04-18T13:23:07Z</dcterms:created>
  <dcterms:modified xsi:type="dcterms:W3CDTF">2020-04-29T15:32:05Z</dcterms:modified>
</cp:coreProperties>
</file>