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9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3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3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6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7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5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45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5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CEA23-88A8-4656-B3F7-CA9B0A83B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12. 05. 2020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FDCE9-4DFE-45F8-8F45-3B10F420AD1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27220" y="252664"/>
            <a:ext cx="9055770" cy="2574758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rgbClr val="FF0000"/>
                </a:solidFill>
              </a:rPr>
              <a:t>MERJENJE -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ČAS</a:t>
            </a:r>
            <a:r>
              <a:rPr lang="sl-SI" b="1" dirty="0" smtClean="0"/>
              <a:t/>
            </a:r>
            <a:br>
              <a:rPr lang="sl-SI" b="1" dirty="0" smtClean="0"/>
            </a:br>
            <a:endParaRPr lang="sl-SI" sz="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9570" y="2707104"/>
            <a:ext cx="8923420" cy="1919039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pPr marL="342900" indent="-342900">
              <a:buFontTx/>
              <a:buChar char="-"/>
            </a:pPr>
            <a:r>
              <a:rPr lang="sl-SI" b="1" dirty="0" smtClean="0"/>
              <a:t>Kaj o času že veš? </a:t>
            </a:r>
            <a:r>
              <a:rPr lang="sl-SI" dirty="0" smtClean="0"/>
              <a:t>(Razmisli, s čim merimo čas, naštej različne vrste ur, naštej merske enote za čas, povej, kako jih pretvarjamo.)</a:t>
            </a:r>
          </a:p>
          <a:p>
            <a:pPr marL="342900" indent="-342900">
              <a:buFontTx/>
              <a:buChar char="-"/>
            </a:pPr>
            <a:r>
              <a:rPr lang="sl-SI" u="sng" dirty="0" smtClean="0"/>
              <a:t>V zvezek zapiši naslov, ki je zgoraj, nato pa v rdečem okvirčku zapiši: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01878"/>
              </p:ext>
            </p:extLst>
          </p:nvPr>
        </p:nvGraphicFramePr>
        <p:xfrm>
          <a:off x="4993772" y="4626143"/>
          <a:ext cx="193641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417">
                  <a:extLst>
                    <a:ext uri="{9D8B030D-6E8A-4147-A177-3AD203B41FA5}">
                      <a16:colId xmlns:a16="http://schemas.microsoft.com/office/drawing/2014/main" val="3564920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sz="2000" dirty="0" smtClean="0">
                          <a:solidFill>
                            <a:srgbClr val="FF0000"/>
                          </a:solidFill>
                        </a:rPr>
                        <a:t>1h = 60 min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2000" dirty="0" smtClean="0">
                          <a:solidFill>
                            <a:srgbClr val="FF0000"/>
                          </a:solidFill>
                        </a:rPr>
                        <a:t>1 min = 60 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2000" dirty="0" smtClean="0">
                          <a:solidFill>
                            <a:srgbClr val="FF0000"/>
                          </a:solidFill>
                        </a:rPr>
                        <a:t>1 dan = 24 h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87099"/>
                  </a:ext>
                </a:extLst>
              </a:tr>
            </a:tbl>
          </a:graphicData>
        </a:graphic>
      </p:graphicFrame>
      <p:sp>
        <p:nvSpPr>
          <p:cNvPr id="8" name="7-kraka zvezda 7"/>
          <p:cNvSpPr/>
          <p:nvPr/>
        </p:nvSpPr>
        <p:spPr>
          <a:xfrm>
            <a:off x="7447546" y="4626143"/>
            <a:ext cx="510753" cy="45118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1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53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l-SI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l-SI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l-SI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l-SI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l-SI" sz="4400" dirty="0" smtClean="0">
                <a:solidFill>
                  <a:srgbClr val="FF0000"/>
                </a:solidFill>
              </a:rPr>
              <a:t>Zdaj pa rešuj naloge v DZ na str. 66, 67, naloge  1, 2, 3 in 4</a:t>
            </a:r>
            <a:r>
              <a:rPr lang="sl-SI" dirty="0" smtClean="0">
                <a:solidFill>
                  <a:srgbClr val="FF0000"/>
                </a:solidFill>
              </a:rPr>
              <a:t>. </a:t>
            </a:r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 preglej v Rešitvah.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2860"/>
              </p:ext>
            </p:extLst>
          </p:nvPr>
        </p:nvGraphicFramePr>
        <p:xfrm>
          <a:off x="838200" y="365123"/>
          <a:ext cx="10515600" cy="445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746548400"/>
                    </a:ext>
                  </a:extLst>
                </a:gridCol>
              </a:tblGrid>
              <a:tr h="4459539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PREPIS V ZVEZEK: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sl-SI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l-SI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Pretvarjanje merskih enot za čas     </a:t>
                      </a:r>
                    </a:p>
                    <a:p>
                      <a:pPr algn="ctr"/>
                      <a:endParaRPr lang="sl-SI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sl-SI" sz="2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 pretvarjamo iz večje enote v manjšo, moramo množiti.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Primer:</a:t>
                      </a:r>
                    </a:p>
                    <a:p>
                      <a:pPr marL="0" indent="0">
                        <a:buNone/>
                      </a:pPr>
                      <a:endParaRPr lang="sl-SI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28 min = _______s    Računamo: </a:t>
                      </a:r>
                      <a:r>
                        <a:rPr lang="sl-SI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. 60 = 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1680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28 min = </a:t>
                      </a:r>
                      <a:r>
                        <a:rPr lang="sl-SI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1680 s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</a:p>
                    <a:p>
                      <a:endParaRPr lang="sl-SI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sl-SI" sz="2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 pretvarjamo iz manjše enote v večjo, moramo deliti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Primer:</a:t>
                      </a:r>
                    </a:p>
                    <a:p>
                      <a:endParaRPr lang="sl-SI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120 h = ______dni        Računamo: </a:t>
                      </a:r>
                      <a:r>
                        <a:rPr lang="sl-SI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: 24 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120 h = </a:t>
                      </a:r>
                      <a:r>
                        <a:rPr lang="sl-SI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dni</a:t>
                      </a:r>
                      <a:r>
                        <a:rPr lang="sl-SI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30193"/>
                  </a:ext>
                </a:extLst>
              </a:tr>
            </a:tbl>
          </a:graphicData>
        </a:graphic>
      </p:graphicFrame>
      <p:sp>
        <p:nvSpPr>
          <p:cNvPr id="6" name="7-kraka zvezda 5"/>
          <p:cNvSpPr/>
          <p:nvPr/>
        </p:nvSpPr>
        <p:spPr>
          <a:xfrm>
            <a:off x="8542421" y="834267"/>
            <a:ext cx="538826" cy="51327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7-kraka zvezda 6"/>
          <p:cNvSpPr/>
          <p:nvPr/>
        </p:nvSpPr>
        <p:spPr>
          <a:xfrm>
            <a:off x="10371221" y="5510550"/>
            <a:ext cx="526794" cy="48117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0766" y="474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4125" y="621664"/>
            <a:ext cx="9765632" cy="2687118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Seštevanje</a:t>
            </a:r>
            <a:b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>
                <a:cs typeface="Arial" panose="020B0604020202020204" pitchFamily="34" charset="0"/>
              </a:rPr>
              <a:t>1</a:t>
            </a:r>
            <a:r>
              <a:rPr lang="sl-SI" sz="2400" b="1" dirty="0" smtClean="0">
                <a:cs typeface="Arial" panose="020B0604020202020204" pitchFamily="34" charset="0"/>
              </a:rPr>
              <a:t>5 h 23 min</a:t>
            </a:r>
            <a:br>
              <a:rPr lang="sl-SI" sz="2400" b="1" dirty="0" smtClean="0">
                <a:cs typeface="Arial" panose="020B0604020202020204" pitchFamily="34" charset="0"/>
              </a:rPr>
            </a:br>
            <a:r>
              <a:rPr lang="sl-SI" sz="2400" b="1" dirty="0" smtClean="0">
                <a:cs typeface="Arial" panose="020B0604020202020204" pitchFamily="34" charset="0"/>
              </a:rPr>
              <a:t>+</a:t>
            </a:r>
            <a:r>
              <a:rPr lang="sl-SI" sz="2400" b="1" u="sng" dirty="0">
                <a:cs typeface="Arial" panose="020B0604020202020204" pitchFamily="34" charset="0"/>
              </a:rPr>
              <a:t> </a:t>
            </a:r>
            <a:r>
              <a:rPr lang="sl-SI" sz="2400" b="1" u="sng" dirty="0" smtClean="0">
                <a:cs typeface="Arial" panose="020B0604020202020204" pitchFamily="34" charset="0"/>
              </a:rPr>
              <a:t> 2 h 17 min</a:t>
            </a:r>
            <a:br>
              <a:rPr lang="sl-SI" sz="2400" b="1" u="sng" dirty="0" smtClean="0">
                <a:cs typeface="Arial" panose="020B0604020202020204" pitchFamily="34" charset="0"/>
              </a:rPr>
            </a:br>
            <a:r>
              <a:rPr lang="sl-SI" sz="2400" b="1" dirty="0">
                <a:cs typeface="Arial" panose="020B0604020202020204" pitchFamily="34" charset="0"/>
              </a:rPr>
              <a:t> </a:t>
            </a:r>
            <a:r>
              <a:rPr lang="sl-SI" sz="2400" b="1" dirty="0" smtClean="0">
                <a:cs typeface="Arial" panose="020B0604020202020204" pitchFamily="34" charset="0"/>
              </a:rPr>
              <a:t> </a:t>
            </a:r>
            <a:r>
              <a:rPr lang="sl-SI" sz="24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sl-SI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7 h 40 min</a:t>
            </a:r>
            <a:br>
              <a:rPr lang="sl-SI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endParaRPr lang="sl-SI" sz="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254" y="3629633"/>
            <a:ext cx="11959388" cy="4343401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     </a:t>
            </a:r>
          </a:p>
          <a:p>
            <a:pPr algn="l"/>
            <a:endParaRPr lang="sl-SI" dirty="0" smtClean="0"/>
          </a:p>
          <a:p>
            <a:pPr algn="l"/>
            <a:r>
              <a:rPr lang="sl-SI" dirty="0" smtClean="0"/>
              <a:t>      30 min 45 s                      12 min   7 s             3 h 12 min 40 s           23 dni 16 h </a:t>
            </a:r>
            <a:r>
              <a:rPr lang="sl-SI" sz="1800" dirty="0" smtClean="0">
                <a:solidFill>
                  <a:srgbClr val="FF0000"/>
                </a:solidFill>
              </a:rPr>
              <a:t>(Pazi! 1 dan je 24 ur!)</a:t>
            </a:r>
          </a:p>
          <a:p>
            <a:pPr algn="l"/>
            <a:r>
              <a:rPr lang="sl-SI" dirty="0" smtClean="0"/>
              <a:t>    </a:t>
            </a:r>
            <a:r>
              <a:rPr lang="sl-SI" u="sng" dirty="0" smtClean="0"/>
              <a:t>+15 min 38 s</a:t>
            </a:r>
            <a:r>
              <a:rPr lang="sl-SI" dirty="0" smtClean="0"/>
              <a:t>                  </a:t>
            </a:r>
            <a:r>
              <a:rPr lang="sl-SI" u="sng" dirty="0" smtClean="0"/>
              <a:t>+   3 min 55 s</a:t>
            </a:r>
            <a:r>
              <a:rPr lang="sl-SI" dirty="0" smtClean="0"/>
              <a:t>           </a:t>
            </a:r>
            <a:r>
              <a:rPr lang="sl-SI" u="sng" dirty="0" smtClean="0"/>
              <a:t>+1 h 22 min 45 s</a:t>
            </a:r>
            <a:r>
              <a:rPr lang="sl-SI" dirty="0" smtClean="0"/>
              <a:t>          </a:t>
            </a:r>
            <a:r>
              <a:rPr lang="sl-SI" u="sng" dirty="0" smtClean="0"/>
              <a:t>+ 8 dni  16 h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u="sng" dirty="0" smtClean="0"/>
              <a:t> 45 min 83 s </a:t>
            </a:r>
            <a:r>
              <a:rPr lang="sl-SI" sz="1600" dirty="0" smtClean="0">
                <a:solidFill>
                  <a:srgbClr val="FF0000"/>
                </a:solidFill>
              </a:rPr>
              <a:t>(1 min 23 s)   </a:t>
            </a:r>
          </a:p>
          <a:p>
            <a:pPr algn="l"/>
            <a:r>
              <a:rPr lang="sl-SI" dirty="0" smtClean="0">
                <a:solidFill>
                  <a:srgbClr val="FF0000"/>
                </a:solidFill>
              </a:rPr>
              <a:t>      46 min 23 s </a:t>
            </a:r>
          </a:p>
          <a:p>
            <a:endParaRPr lang="sl-SI" dirty="0" smtClean="0"/>
          </a:p>
        </p:txBody>
      </p:sp>
      <p:sp>
        <p:nvSpPr>
          <p:cNvPr id="4" name="7-kraka zvezda 3"/>
          <p:cNvSpPr/>
          <p:nvPr/>
        </p:nvSpPr>
        <p:spPr>
          <a:xfrm>
            <a:off x="6647063" y="1435920"/>
            <a:ext cx="598984" cy="52930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7708" y="1355623"/>
            <a:ext cx="609600" cy="6096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428" y="3382949"/>
            <a:ext cx="609600" cy="6096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018295" cy="112629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Rešitve prejšnje prosojnice: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16 min 2s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4h 35 min 25 s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32 dni 8 h</a:t>
            </a:r>
            <a:b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Odštevanje</a:t>
            </a:r>
            <a:r>
              <a:rPr lang="sl-SI" sz="2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1450" y="1125204"/>
            <a:ext cx="11182350" cy="5051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l-SI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Pazi! 1 dan = 24 ur!                                                        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12 h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min </a:t>
            </a:r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 h 75 min) !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h 40 min</a:t>
            </a:r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min 10 s</a:t>
            </a:r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dni 20 h</a:t>
            </a:r>
            <a:r>
              <a:rPr lang="sl-SI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-10 h 55 min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 5 h 45 min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- 32 min 32 s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  6 dni 23 h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11 h 75 min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-10 h 55 min </a:t>
            </a:r>
          </a:p>
          <a:p>
            <a:pPr marL="0" indent="0">
              <a:buNone/>
            </a:pP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 h 20 min</a:t>
            </a:r>
            <a:endParaRPr lang="sl-SI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esna puščica 3"/>
          <p:cNvSpPr/>
          <p:nvPr/>
        </p:nvSpPr>
        <p:spPr>
          <a:xfrm>
            <a:off x="838199" y="3701718"/>
            <a:ext cx="928687" cy="35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60 min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38199" y="1125204"/>
            <a:ext cx="2200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  </a:t>
            </a:r>
          </a:p>
          <a:p>
            <a:r>
              <a:rPr lang="sl-SI" sz="2400" dirty="0" smtClean="0"/>
              <a:t>   13 h 25 min</a:t>
            </a:r>
          </a:p>
          <a:p>
            <a:r>
              <a:rPr lang="sl-SI" sz="2400" u="sng" dirty="0" smtClean="0"/>
              <a:t>-    4 h   8 min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 9 h 17min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1760" y="1490886"/>
            <a:ext cx="609600" cy="6096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1760" y="2694864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94789" y="5567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Rešitve prejšnje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prosojnice: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4h 55 min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 min 38 s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 dni 21 h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VAJA: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Reši naloge v DZ na str. 68 in 69.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chemeClr val="tx2"/>
                </a:solidFill>
              </a:rPr>
              <a:t>        </a:t>
            </a:r>
            <a:r>
              <a:rPr lang="sl-SI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bistre glave: - str. 67, naloga 5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- str. 70, 71</a:t>
            </a: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79" y="4406585"/>
            <a:ext cx="469433" cy="451143"/>
          </a:xfrm>
          <a:prstGeom prst="rect">
            <a:avLst/>
          </a:prstGeom>
        </p:spPr>
      </p:pic>
      <p:sp>
        <p:nvSpPr>
          <p:cNvPr id="5" name="7-kraka zvezda 4"/>
          <p:cNvSpPr/>
          <p:nvPr/>
        </p:nvSpPr>
        <p:spPr>
          <a:xfrm>
            <a:off x="5895472" y="2803445"/>
            <a:ext cx="526795" cy="46914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13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431</Words>
  <Application>Microsoft Office PowerPoint</Application>
  <PresentationFormat>Širokozaslonsko</PresentationFormat>
  <Paragraphs>68</Paragraphs>
  <Slides>5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 MERJENJE - ČAS </vt:lpstr>
      <vt:lpstr>PowerPointova predstavitev</vt:lpstr>
      <vt:lpstr>                             Seštevanje   15 h 23 min +  2 h 17 min   17 h 40 min                                </vt:lpstr>
      <vt:lpstr>   Rešitve prejšnje prosojnice: 16 min 2s, 4h 35 min 25 s, 32 dni 8 h    Odštevanje </vt:lpstr>
      <vt:lpstr>Rešitve prejšnje prosojnice: 4h 55 min, 7 min 38 s, 7 dni 21 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ČAS Učbenik str. 98, 99  DZ od str. 66 do str. 71</dc:title>
  <dc:creator>Uporabnik sistema Windows</dc:creator>
  <cp:lastModifiedBy>Skrbnik</cp:lastModifiedBy>
  <cp:revision>62</cp:revision>
  <dcterms:created xsi:type="dcterms:W3CDTF">2020-05-04T10:32:03Z</dcterms:created>
  <dcterms:modified xsi:type="dcterms:W3CDTF">2020-05-12T10:03:16Z</dcterms:modified>
</cp:coreProperties>
</file>