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D6BA4-D922-4E71-BFD3-6AD547AB3455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83760-B5DE-439E-95C4-59F12D74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A165A-7AD1-4BB7-A582-9346997B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1F2E4-2F17-40A2-8489-38FE233FC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208F-1381-4A16-BE2D-7DC5489D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EE74-CB99-449A-9A64-12E07726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7A1F-CDF9-48E3-956D-13C6A586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42F3-C548-4451-9F01-C488258B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50A19-07F7-4E3F-8CEE-E0AAFADBE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A627-5E76-457E-ABE8-12FF79CC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866F-2F0E-4C8F-8F68-2908EE3B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FC130-CEEA-4001-87B9-B6C8943C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9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0B0CC-62E3-4D3D-8875-6F5E898578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49C67-AF01-4586-AAF5-E9DBE706A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0DE8-CAB2-47D7-87C7-2E3DEC91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BB10-B212-4304-A436-F4FA8ED9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84D6E-A20A-4C94-BCAD-6E68C937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1AE0-F3D5-4A24-8FE2-7AA9DACF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0648-3298-4A17-AFC0-92C4459BE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AB8BE-97C9-4D4A-8C08-7A0DD585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72A9D-B953-466C-8E71-61BC926C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70EA8-8984-4C55-ACA6-D67757CF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78D6-3E8C-4618-A1C3-A504463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0906E-C82F-42D6-B242-9CF45C947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96CF-205C-4202-A0AE-424DC4B9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8483-D26F-4DA6-A66F-FFC84C8A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0571A-E8F4-4396-A6AC-B74861CB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B0C1-D5E7-4EDD-A92B-8F6079B6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3EB33-0112-4E2B-8EE6-3D4C97ED2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62206-7A08-4C2B-8E0A-BCB51341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7F31-129C-471D-8929-816EFAE6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DF2C6-6158-42BF-B419-D1D95B4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EF9E9-CD11-431F-A077-04F9B6F6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ADB3-6129-459C-8F30-3A6D41DC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45FB6-C942-49B9-A229-E1DFA8C9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E7BBB-1233-4043-B721-E7A10B782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109DB-F194-4037-BBDA-D9C671BB1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03062-1EC5-4355-A011-DFFE03486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9DB88-9C1A-4EC2-8AD6-3B90D600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32CCA-B301-495F-B8D2-B3160D8F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81968-ABC0-4330-9192-CF5563B2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DECF-D47A-4ED5-BF60-B29A07F40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B8805-3FA3-45FE-B528-D9503B16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28C534-1311-4110-810D-ADF38620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70CA9-910C-4EE0-A9BE-41ACE66F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9D119-1722-4511-B3B4-21ABEEB4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FADFC-D823-4888-A151-F99C4219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25B65-69FC-4776-881F-704AD187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C8CF-A67F-49BB-8E96-92C2A353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A5B0-7832-444A-BC37-8F940CF3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B09B3-DAC7-4D14-A66B-A6BACBCE8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F9909-7A91-4803-B8CF-013AA746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9855E-DD59-45EC-82D0-3BF63CFF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C2185-C895-49ED-AC1D-698B4E23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3E97-AA8F-4A49-BFFE-0F2F62F4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5394B-A749-433D-8E8E-8611B177C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6C8-4E8D-4706-B82A-174C58F3A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A83B8-AE3A-471B-9F04-BB490CB6C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BB450-F8EA-4040-A2D6-64F4A60F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7DB4-4F05-4CB6-A3D7-B8F09E97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493C2-0FCC-479B-8574-FED33519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EE49E-7840-4317-84DE-6A1B6AA7E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B65D-C055-4535-8CA6-63EF4CC1A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B9823-B9BA-466D-9DA3-9A6A9FBA14B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0C2A8-A191-46EB-A6F8-AB93FD9F1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15DF5-6F45-459A-86D3-400B52B65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8595E-9CD2-465A-8587-AD884A322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77zPAtVTu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62F58C-01D6-4890-B4AD-5ED2CEA86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1150" y="190616"/>
            <a:ext cx="5890830" cy="1147863"/>
          </a:xfrm>
        </p:spPr>
        <p:txBody>
          <a:bodyPr anchor="t">
            <a:normAutofit fontScale="25000" lnSpcReduction="20000"/>
          </a:bodyPr>
          <a:lstStyle/>
          <a:p>
            <a:pPr algn="l"/>
            <a:endParaRPr lang="sl-SI" sz="500" dirty="0"/>
          </a:p>
          <a:p>
            <a:r>
              <a:rPr lang="sl-SI" sz="9600" dirty="0"/>
              <a:t>9. TEDEN POUKA NA DALJAVO</a:t>
            </a:r>
          </a:p>
          <a:p>
            <a:r>
              <a:rPr lang="sl-SI" sz="9600" dirty="0"/>
              <a:t>NARAVOSLOVJE 6</a:t>
            </a:r>
          </a:p>
          <a:p>
            <a:r>
              <a:rPr lang="sl-SI" sz="9600" dirty="0"/>
              <a:t>(18. 5. – 22. 5. 2020)</a:t>
            </a:r>
          </a:p>
          <a:p>
            <a:pPr algn="l"/>
            <a:endParaRPr lang="sl-SI" sz="9600" dirty="0"/>
          </a:p>
          <a:p>
            <a:pPr algn="l"/>
            <a:r>
              <a:rPr lang="sl-SI" sz="9600" dirty="0"/>
              <a:t>Dragi šestošolci.</a:t>
            </a:r>
          </a:p>
          <a:p>
            <a:pPr algn="l"/>
            <a:endParaRPr lang="sl-SI" sz="9600" dirty="0"/>
          </a:p>
          <a:p>
            <a:pPr algn="l"/>
            <a:endParaRPr lang="sl-SI" sz="9600" dirty="0">
              <a:highlight>
                <a:srgbClr val="FFFF00"/>
              </a:highlight>
            </a:endParaRPr>
          </a:p>
          <a:p>
            <a:pPr algn="l"/>
            <a:r>
              <a:rPr lang="sl-SI" sz="9600" dirty="0"/>
              <a:t>Za vami je pester teden, čestitam vsem tistim, ki ste se uspešno izkazali pri ocenjevanju. </a:t>
            </a:r>
          </a:p>
          <a:p>
            <a:pPr algn="l"/>
            <a:endParaRPr lang="sl-SI" sz="9600" dirty="0"/>
          </a:p>
          <a:p>
            <a:pPr algn="l"/>
            <a:r>
              <a:rPr lang="sl-SI" sz="9600" dirty="0"/>
              <a:t>V tem tednu pa nadaljujemo z novo učno snovjo, smo že pri 6. poglavju:</a:t>
            </a:r>
          </a:p>
          <a:p>
            <a:pPr algn="l"/>
            <a:r>
              <a:rPr lang="sl-SI" sz="9600" dirty="0">
                <a:solidFill>
                  <a:srgbClr val="FFFF00"/>
                </a:solidFill>
              </a:rPr>
              <a:t>RAST, RAZVOJ IN RAZMNOŽEVANJE RASTLIN</a:t>
            </a:r>
            <a:r>
              <a:rPr lang="sl-SI" sz="9600" dirty="0"/>
              <a:t>.</a:t>
            </a:r>
          </a:p>
          <a:p>
            <a:pPr algn="l"/>
            <a:endParaRPr lang="sl-SI" sz="9600" dirty="0"/>
          </a:p>
          <a:p>
            <a:pPr algn="l"/>
            <a:r>
              <a:rPr lang="sl-SI" sz="9600" dirty="0"/>
              <a:t>Verjamem, da bo delo zanimivo in pestro.</a:t>
            </a:r>
          </a:p>
          <a:p>
            <a:pPr algn="l"/>
            <a:r>
              <a:rPr lang="sl-SI" sz="9600" dirty="0"/>
              <a:t>Bodite dobro!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66560A-D32F-484A-A788-2F9C68136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6" r="27089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5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00AB-CF9F-4DC8-BCCA-E5AA65CD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0" y="42890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RAST IN RAZVOJ RASTLIN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Oglej si kratek posnetek: klikni zvezdico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Preberi v U str. 92, nato reši naloge v DZ, str. 61/nal.1, 2.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Preberi snov v U, str. 93 in reši v DZ še nal. 3.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Do naslednje ure naravoslovja poišči doma različna semena, da boš lahko preveril njihovo zgradbo. Namoči jih v vodo. Eno seme naj bo seme fižola ali graha, drugo seme naj bo seme koruze ali pšenice.</a:t>
            </a:r>
            <a:endParaRPr lang="en-US" dirty="0"/>
          </a:p>
        </p:txBody>
      </p:sp>
      <p:sp>
        <p:nvSpPr>
          <p:cNvPr id="4" name="Star: 5 Points 3">
            <a:hlinkClick r:id="rId2"/>
            <a:extLst>
              <a:ext uri="{FF2B5EF4-FFF2-40B4-BE49-F238E27FC236}">
                <a16:creationId xmlns:a16="http://schemas.microsoft.com/office/drawing/2014/main" id="{30CD19EA-BD7A-4C6C-83E1-47DA9A98E5B2}"/>
              </a:ext>
            </a:extLst>
          </p:cNvPr>
          <p:cNvSpPr/>
          <p:nvPr/>
        </p:nvSpPr>
        <p:spPr>
          <a:xfrm>
            <a:off x="5650142" y="1095270"/>
            <a:ext cx="622998" cy="5024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B7459-2913-4F0E-A4BE-99BBE7DD9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7" t="14389" r="66703" b="52733"/>
          <a:stretch/>
        </p:blipFill>
        <p:spPr>
          <a:xfrm rot="2935626">
            <a:off x="6459386" y="4570930"/>
            <a:ext cx="1654685" cy="2073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0B0548-E56E-49F8-830A-07CA64AE9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27" t="53708" r="66703" b="9390"/>
          <a:stretch/>
        </p:blipFill>
        <p:spPr>
          <a:xfrm rot="1258168">
            <a:off x="8977806" y="4412214"/>
            <a:ext cx="1414040" cy="19886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2B197E-7935-41F4-B1E4-9DB000A87F2B}"/>
              </a:ext>
            </a:extLst>
          </p:cNvPr>
          <p:cNvSpPr/>
          <p:nvPr/>
        </p:nvSpPr>
        <p:spPr>
          <a:xfrm>
            <a:off x="10319657" y="281354"/>
            <a:ext cx="1526513" cy="482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1. ura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4BEE4-0E04-4ABF-B134-0243081AD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35" y="1095270"/>
            <a:ext cx="3134458" cy="23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187E6-D0F6-42B9-823B-FC597FD3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50" y="152401"/>
            <a:ext cx="12063883" cy="6705600"/>
          </a:xfrm>
        </p:spPr>
        <p:txBody>
          <a:bodyPr>
            <a:normAutofit/>
          </a:bodyPr>
          <a:lstStyle/>
          <a:p>
            <a:r>
              <a:rPr lang="sl-SI" dirty="0"/>
              <a:t>S pomočjo namočenih semen opravi poskus, ki je opisan v Dz, str. 62. </a:t>
            </a:r>
          </a:p>
          <a:p>
            <a:pPr marL="0" indent="0">
              <a:buNone/>
            </a:pPr>
            <a:r>
              <a:rPr lang="sl-SI" sz="2400" dirty="0"/>
              <a:t>Bodi previden, ko boš z nožkom odstranil semensko lupino in ju prepolovil.</a:t>
            </a:r>
          </a:p>
          <a:p>
            <a:pPr marL="0" indent="0">
              <a:buNone/>
            </a:pPr>
            <a:r>
              <a:rPr lang="sl-SI" sz="2400" dirty="0"/>
              <a:t>Reši naloge na tej strani.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PREBERI:</a:t>
            </a:r>
          </a:p>
          <a:p>
            <a:r>
              <a:rPr lang="sl-SI" sz="2000" dirty="0"/>
              <a:t>Korak 6 smo že opravili kar nekaj časa nazaj, se spomniš? Takrat smo jodovico namazali tudi na seme fižola in koruze.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accent1"/>
                </a:solidFill>
              </a:rPr>
              <a:t>   ...opazili smo, da se je barva jodovice na semenih spremenila. Iz rdečerjave barve je postala temna, kar je dokaz prisotnosti škroba. Škrob namreč pomeni zalogo hrane za zarodek.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7AC882-B94B-40FF-AECA-8F4E39003E56}"/>
              </a:ext>
            </a:extLst>
          </p:cNvPr>
          <p:cNvSpPr/>
          <p:nvPr/>
        </p:nvSpPr>
        <p:spPr>
          <a:xfrm>
            <a:off x="11233220" y="0"/>
            <a:ext cx="834850" cy="582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2. ura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9F446-0701-4CC6-BEDF-308E6FE6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01" b="36372"/>
          <a:stretch/>
        </p:blipFill>
        <p:spPr>
          <a:xfrm>
            <a:off x="293285" y="4461019"/>
            <a:ext cx="2516067" cy="1975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89957-ECD7-4ADD-939D-A45A5810AB1D}"/>
              </a:ext>
            </a:extLst>
          </p:cNvPr>
          <p:cNvSpPr/>
          <p:nvPr/>
        </p:nvSpPr>
        <p:spPr>
          <a:xfrm>
            <a:off x="1366262" y="1457845"/>
            <a:ext cx="5406433" cy="1356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Natančno si oglej prerez obeh semen (pomagaj si tudi z lupo, če jo imaš). Oba prereza semena nariši v okvirček v DZ (str. 62), označi dele semen. Pomagaj si s sličico v U, str. 93. Vse dele poišči tudi na prerezanih semenih, ki jih opazuješ.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900798-D854-4077-AB4C-1A0AA98B58FD}"/>
              </a:ext>
            </a:extLst>
          </p:cNvPr>
          <p:cNvCxnSpPr/>
          <p:nvPr/>
        </p:nvCxnSpPr>
        <p:spPr>
          <a:xfrm flipH="1">
            <a:off x="1466746" y="3747811"/>
            <a:ext cx="1788606" cy="100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0A1E1A-3B9C-4C42-985E-E732D39708DF}"/>
              </a:ext>
            </a:extLst>
          </p:cNvPr>
          <p:cNvCxnSpPr/>
          <p:nvPr/>
        </p:nvCxnSpPr>
        <p:spPr>
          <a:xfrm flipH="1">
            <a:off x="2461217" y="4039437"/>
            <a:ext cx="1240134" cy="110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0D76B55-06DA-41FB-BD15-54BA35394791}"/>
              </a:ext>
            </a:extLst>
          </p:cNvPr>
          <p:cNvSpPr/>
          <p:nvPr/>
        </p:nvSpPr>
        <p:spPr>
          <a:xfrm>
            <a:off x="3255352" y="4832197"/>
            <a:ext cx="4190163" cy="12459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Preberi učno snov še v učbeniku, str. 94.</a:t>
            </a:r>
          </a:p>
          <a:p>
            <a:pPr algn="ctr"/>
            <a:r>
              <a:rPr lang="sl-SI" dirty="0"/>
              <a:t>Odgovori na vprašanja v U, str. 94.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4826E-F770-4681-A7F0-D201CF3DAB7D}"/>
              </a:ext>
            </a:extLst>
          </p:cNvPr>
          <p:cNvSpPr/>
          <p:nvPr/>
        </p:nvSpPr>
        <p:spPr>
          <a:xfrm>
            <a:off x="8809055" y="1083547"/>
            <a:ext cx="3259015" cy="12778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 kolikor nisi našel semen doma, ne skrbi. S pomočjo U, str. 93, preriši seme fižola in koruze v DZ in onači njene dele. Reši še ostale naloge.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64970-94A6-4F30-941F-AB51442A0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55" y="3845169"/>
            <a:ext cx="4017108" cy="30128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4C2CA4-D2B1-4DFF-8416-DA602F74736F}"/>
              </a:ext>
            </a:extLst>
          </p:cNvPr>
          <p:cNvSpPr/>
          <p:nvPr/>
        </p:nvSpPr>
        <p:spPr>
          <a:xfrm>
            <a:off x="6340509" y="2304429"/>
            <a:ext cx="3446585" cy="509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Fotografiraj poskus in skico v DZ ter prilepi v virualne zvezke.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392</Words>
  <Application>Microsoft Office PowerPoint</Application>
  <PresentationFormat>Širokozaslonsko</PresentationFormat>
  <Paragraphs>41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Dejan Kostajnšek</dc:creator>
  <cp:lastModifiedBy>Skrbnik</cp:lastModifiedBy>
  <cp:revision>11</cp:revision>
  <dcterms:created xsi:type="dcterms:W3CDTF">2020-05-06T19:12:13Z</dcterms:created>
  <dcterms:modified xsi:type="dcterms:W3CDTF">2020-05-15T17:17:25Z</dcterms:modified>
</cp:coreProperties>
</file>