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.wma"/><Relationship Id="rId7" Type="http://schemas.openxmlformats.org/officeDocument/2006/relationships/image" Target="../media/image6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3.png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9600" b="1" dirty="0" smtClean="0">
                <a:solidFill>
                  <a:srgbClr val="7030A0"/>
                </a:solidFill>
              </a:rPr>
              <a:t>NOVICA</a:t>
            </a:r>
            <a:endParaRPr lang="sl-SI" sz="9600" b="1" dirty="0">
              <a:solidFill>
                <a:srgbClr val="7030A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25"/>
    </mc:Choice>
    <mc:Fallback xmlns="">
      <p:transition spd="slow" advTm="21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47076" y="1133522"/>
            <a:ext cx="10485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Novica je krajše besedilo o nekem novem, zanimivem dogodku.</a:t>
            </a:r>
          </a:p>
        </p:txBody>
      </p:sp>
      <p:sp>
        <p:nvSpPr>
          <p:cNvPr id="3" name="Pravokotnik 2"/>
          <p:cNvSpPr/>
          <p:nvPr/>
        </p:nvSpPr>
        <p:spPr>
          <a:xfrm>
            <a:off x="3366497" y="2117048"/>
            <a:ext cx="5270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latin typeface="Comic Sans MS" panose="030F0702030302020204" pitchFamily="66" charset="0"/>
              </a:rPr>
              <a:t>Novica je lahko ustna ali pisna.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047076" y="3100376"/>
            <a:ext cx="10378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Pisne novice najdemo v časopisih, revijah, </a:t>
            </a:r>
            <a:r>
              <a:rPr lang="sl-SI" sz="2800" dirty="0" smtClean="0">
                <a:latin typeface="Comic Sans MS" panose="030F0702030302020204" pitchFamily="66" charset="0"/>
              </a:rPr>
              <a:t>spletu. </a:t>
            </a:r>
          </a:p>
          <a:p>
            <a:r>
              <a:rPr lang="sl-SI" sz="2800" dirty="0" smtClean="0">
                <a:latin typeface="Comic Sans MS" panose="030F0702030302020204" pitchFamily="66" charset="0"/>
              </a:rPr>
              <a:t>Ustne </a:t>
            </a:r>
            <a:r>
              <a:rPr lang="sl-SI" sz="2800" dirty="0">
                <a:latin typeface="Comic Sans MS" panose="030F0702030302020204" pitchFamily="66" charset="0"/>
              </a:rPr>
              <a:t>pa na TV, radiu…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474" y="4208609"/>
            <a:ext cx="1910765" cy="14386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3452" y="3803607"/>
            <a:ext cx="2962275" cy="15430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0005" y="4508457"/>
            <a:ext cx="2724150" cy="1676400"/>
          </a:xfrm>
          <a:prstGeom prst="rect">
            <a:avLst/>
          </a:prstGeom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59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95"/>
    </mc:Choice>
    <mc:Fallback xmlns="">
      <p:transition spd="slow" advTm="24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 ČESA JE SESTAVLJENA NOVICA?</a:t>
            </a:r>
          </a:p>
        </p:txBody>
      </p:sp>
      <p:sp>
        <p:nvSpPr>
          <p:cNvPr id="3" name="Pravokotnik 2"/>
          <p:cNvSpPr/>
          <p:nvPr/>
        </p:nvSpPr>
        <p:spPr>
          <a:xfrm>
            <a:off x="3289607" y="1821673"/>
            <a:ext cx="5300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/>
              <a:t>Novica vsebuje več podatkov: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066800" y="3081964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KAJ se je zgodilo?</a:t>
            </a:r>
          </a:p>
        </p:txBody>
      </p:sp>
      <p:sp>
        <p:nvSpPr>
          <p:cNvPr id="5" name="Pravokotnik 4"/>
          <p:cNvSpPr/>
          <p:nvPr/>
        </p:nvSpPr>
        <p:spPr>
          <a:xfrm>
            <a:off x="2295188" y="4334400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KDO je bil udeležen?</a:t>
            </a:r>
          </a:p>
        </p:txBody>
      </p:sp>
      <p:sp>
        <p:nvSpPr>
          <p:cNvPr id="6" name="Pravokotnik 5"/>
          <p:cNvSpPr/>
          <p:nvPr/>
        </p:nvSpPr>
        <p:spPr>
          <a:xfrm>
            <a:off x="5177639" y="5278233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KJE se je zgodilo?</a:t>
            </a:r>
          </a:p>
        </p:txBody>
      </p:sp>
      <p:sp>
        <p:nvSpPr>
          <p:cNvPr id="7" name="Pravokotnik 6"/>
          <p:cNvSpPr/>
          <p:nvPr/>
        </p:nvSpPr>
        <p:spPr>
          <a:xfrm>
            <a:off x="8245405" y="4330855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KDAJ se je zgodilo?</a:t>
            </a:r>
          </a:p>
        </p:txBody>
      </p:sp>
      <p:sp>
        <p:nvSpPr>
          <p:cNvPr id="8" name="Pravokotnik 7"/>
          <p:cNvSpPr/>
          <p:nvPr/>
        </p:nvSpPr>
        <p:spPr>
          <a:xfrm>
            <a:off x="8974290" y="2987858"/>
            <a:ext cx="2513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ZAKAJ se je zgodilo?</a:t>
            </a:r>
          </a:p>
        </p:txBody>
      </p:sp>
      <p:cxnSp>
        <p:nvCxnSpPr>
          <p:cNvPr id="10" name="Raven puščični povezovalnik 9"/>
          <p:cNvCxnSpPr>
            <a:stCxn id="3" idx="2"/>
            <a:endCxn id="4" idx="0"/>
          </p:cNvCxnSpPr>
          <p:nvPr/>
        </p:nvCxnSpPr>
        <p:spPr>
          <a:xfrm flipH="1">
            <a:off x="2159407" y="2406448"/>
            <a:ext cx="3780477" cy="675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>
            <a:stCxn id="3" idx="2"/>
            <a:endCxn id="5" idx="0"/>
          </p:cNvCxnSpPr>
          <p:nvPr/>
        </p:nvCxnSpPr>
        <p:spPr>
          <a:xfrm flipH="1">
            <a:off x="3509623" y="2406448"/>
            <a:ext cx="2430261" cy="1927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>
            <a:stCxn id="3" idx="2"/>
            <a:endCxn id="8" idx="1"/>
          </p:cNvCxnSpPr>
          <p:nvPr/>
        </p:nvCxnSpPr>
        <p:spPr>
          <a:xfrm>
            <a:off x="5939884" y="2406448"/>
            <a:ext cx="3034406" cy="766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>
            <a:stCxn id="3" idx="2"/>
            <a:endCxn id="6" idx="0"/>
          </p:cNvCxnSpPr>
          <p:nvPr/>
        </p:nvCxnSpPr>
        <p:spPr>
          <a:xfrm>
            <a:off x="5939884" y="2406448"/>
            <a:ext cx="318340" cy="2871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ven puščični povezovalnik 19"/>
          <p:cNvCxnSpPr>
            <a:stCxn id="3" idx="2"/>
            <a:endCxn id="7" idx="0"/>
          </p:cNvCxnSpPr>
          <p:nvPr/>
        </p:nvCxnSpPr>
        <p:spPr>
          <a:xfrm>
            <a:off x="5939884" y="2406448"/>
            <a:ext cx="3481484" cy="1924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87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42"/>
    </mc:Choice>
    <mc:Fallback xmlns="">
      <p:transition spd="slow" advTm="55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2617" y="614343"/>
            <a:ext cx="10058400" cy="1371600"/>
          </a:xfrm>
        </p:spPr>
        <p:txBody>
          <a:bodyPr/>
          <a:lstStyle/>
          <a:p>
            <a:pPr algn="ctr"/>
            <a:r>
              <a:rPr lang="sl-SI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PISNA NOVICA</a:t>
            </a:r>
          </a:p>
        </p:txBody>
      </p:sp>
      <p:sp>
        <p:nvSpPr>
          <p:cNvPr id="3" name="Pravokotnik 2"/>
          <p:cNvSpPr/>
          <p:nvPr/>
        </p:nvSpPr>
        <p:spPr>
          <a:xfrm>
            <a:off x="1199365" y="2150926"/>
            <a:ext cx="3679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>
                <a:latin typeface="Comic Sans MS" panose="030F0702030302020204" pitchFamily="66" charset="0"/>
              </a:rPr>
              <a:t>PISNA NOVICA ima</a:t>
            </a:r>
            <a:r>
              <a:rPr lang="sl-SI" dirty="0"/>
              <a:t>: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199365" y="2889026"/>
            <a:ext cx="3866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dirty="0"/>
              <a:t> </a:t>
            </a:r>
            <a:r>
              <a:rPr lang="sl-SI" sz="2000" dirty="0">
                <a:latin typeface="Comic Sans MS" panose="030F0702030302020204" pitchFamily="66" charset="0"/>
              </a:rPr>
              <a:t>naslov, lahko tudi podnaslov,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195202" y="3582159"/>
            <a:ext cx="641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dirty="0">
                <a:latin typeface="Comic Sans MS" panose="030F0702030302020204" pitchFamily="66" charset="0"/>
              </a:rPr>
              <a:t>ime in priimek avtorja (novinarja) ali njegove začetnice,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195202" y="4270362"/>
            <a:ext cx="3207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dirty="0">
                <a:latin typeface="Comic Sans MS" panose="030F0702030302020204" pitchFamily="66" charset="0"/>
              </a:rPr>
              <a:t>neobvezna je fotografija.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195201" y="5105551"/>
            <a:ext cx="9895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latin typeface="Comic Sans MS" panose="030F0702030302020204" pitchFamily="66" charset="0"/>
              </a:rPr>
              <a:t>V časopisih so novice razdeljene po področjih: aktualno, politika, šport, gospodarstvo,  kultura, črna kronika, vreme, ceste…</a:t>
            </a:r>
          </a:p>
        </p:txBody>
      </p:sp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57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65"/>
    </mc:Choice>
    <mc:Fallback xmlns="">
      <p:transition spd="slow" advTm="51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rgbClr val="FF0000"/>
                </a:solidFill>
                <a:latin typeface="Comic Sans MS" panose="030F0702030302020204" pitchFamily="66" charset="0"/>
              </a:rPr>
              <a:t>GOVORJENA NOVICA</a:t>
            </a:r>
          </a:p>
        </p:txBody>
      </p:sp>
      <p:sp>
        <p:nvSpPr>
          <p:cNvPr id="3" name="Pravokotnik 2"/>
          <p:cNvSpPr/>
          <p:nvPr/>
        </p:nvSpPr>
        <p:spPr>
          <a:xfrm>
            <a:off x="1835785" y="2535034"/>
            <a:ext cx="82888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/>
              <a:t>Poslušamo jo ali gledamo na TV, radiu…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784" y="3376256"/>
            <a:ext cx="1647825" cy="27717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631" y="3606993"/>
            <a:ext cx="3204007" cy="2132121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61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08"/>
    </mc:Choice>
    <mc:Fallback xmlns="">
      <p:transition spd="slow" advTm="17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rgbClr val="FF0000"/>
                </a:solidFill>
                <a:latin typeface="Comic Sans MS" panose="030F0702030302020204" pitchFamily="66" charset="0"/>
              </a:rPr>
              <a:t>MNOŽIČNI MEDIJI</a:t>
            </a:r>
          </a:p>
        </p:txBody>
      </p:sp>
      <p:sp>
        <p:nvSpPr>
          <p:cNvPr id="3" name="Pravokotnik 2"/>
          <p:cNvSpPr/>
          <p:nvPr/>
        </p:nvSpPr>
        <p:spPr>
          <a:xfrm>
            <a:off x="1571413" y="2705949"/>
            <a:ext cx="1840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latin typeface="Comic Sans MS" panose="030F0702030302020204" pitchFamily="66" charset="0"/>
              </a:rPr>
              <a:t>ČASOPIS</a:t>
            </a:r>
          </a:p>
        </p:txBody>
      </p:sp>
      <p:sp>
        <p:nvSpPr>
          <p:cNvPr id="5" name="Pravokotnik 4"/>
          <p:cNvSpPr/>
          <p:nvPr/>
        </p:nvSpPr>
        <p:spPr>
          <a:xfrm>
            <a:off x="2723098" y="4492019"/>
            <a:ext cx="2449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latin typeface="Comic Sans MS" panose="030F0702030302020204" pitchFamily="66" charset="0"/>
              </a:rPr>
              <a:t>TELEVIZIJA</a:t>
            </a:r>
          </a:p>
        </p:txBody>
      </p:sp>
      <p:sp>
        <p:nvSpPr>
          <p:cNvPr id="6" name="Pravokotnik 5"/>
          <p:cNvSpPr/>
          <p:nvPr/>
        </p:nvSpPr>
        <p:spPr>
          <a:xfrm>
            <a:off x="8723204" y="3755154"/>
            <a:ext cx="1410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 </a:t>
            </a:r>
            <a:r>
              <a:rPr lang="sl-SI" sz="2800" b="1" dirty="0">
                <a:latin typeface="Comic Sans MS" panose="030F0702030302020204" pitchFamily="66" charset="0"/>
              </a:rPr>
              <a:t>SPLET</a:t>
            </a:r>
            <a:r>
              <a:rPr lang="sl-SI" dirty="0"/>
              <a:t> </a:t>
            </a:r>
          </a:p>
        </p:txBody>
      </p:sp>
      <p:sp>
        <p:nvSpPr>
          <p:cNvPr id="7" name="Pravokotnik 6"/>
          <p:cNvSpPr/>
          <p:nvPr/>
        </p:nvSpPr>
        <p:spPr>
          <a:xfrm>
            <a:off x="6689809" y="5015239"/>
            <a:ext cx="1566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latin typeface="Comic Sans MS" panose="030F0702030302020204" pitchFamily="66" charset="0"/>
              </a:rPr>
              <a:t>REVIJA</a:t>
            </a:r>
          </a:p>
        </p:txBody>
      </p:sp>
      <p:sp>
        <p:nvSpPr>
          <p:cNvPr id="8" name="Pravokotnik 7"/>
          <p:cNvSpPr/>
          <p:nvPr/>
        </p:nvSpPr>
        <p:spPr>
          <a:xfrm>
            <a:off x="5980320" y="2444339"/>
            <a:ext cx="141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latin typeface="Comic Sans MS" panose="030F0702030302020204" pitchFamily="66" charset="0"/>
              </a:rPr>
              <a:t>RADIO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47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27"/>
    </mc:Choice>
    <mc:Fallback xmlns="">
      <p:transition spd="slow" advTm="105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3|3|3.7|1.6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|4.1|1.2|5.6|1|6.3|1.2|5.2|1.3|3.6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3|2.7|5.7|7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7|2.2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0.6|1.4|1.1|1.3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TM03457510[[fn=Milo]]</Template>
  <TotalTime>33</TotalTime>
  <Words>144</Words>
  <Application>Microsoft Office PowerPoint</Application>
  <PresentationFormat>Širokozaslonsko</PresentationFormat>
  <Paragraphs>26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Comic Sans MS</vt:lpstr>
      <vt:lpstr>Courier New</vt:lpstr>
      <vt:lpstr>Garamond</vt:lpstr>
      <vt:lpstr>Savon</vt:lpstr>
      <vt:lpstr>NOVICA</vt:lpstr>
      <vt:lpstr>PowerPointova predstavitev</vt:lpstr>
      <vt:lpstr>IZ ČESA JE SESTAVLJENA NOVICA?</vt:lpstr>
      <vt:lpstr>PISNA NOVICA</vt:lpstr>
      <vt:lpstr>GOVORJENA NOVICA</vt:lpstr>
      <vt:lpstr>MNOŽIČNI MEDIJI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NOVICA</dc:title>
  <dc:creator>Maja Obrenović Ovčar</dc:creator>
  <cp:lastModifiedBy>Skrbnik</cp:lastModifiedBy>
  <cp:revision>4</cp:revision>
  <dcterms:created xsi:type="dcterms:W3CDTF">2020-05-06T16:49:00Z</dcterms:created>
  <dcterms:modified xsi:type="dcterms:W3CDTF">2020-05-08T19:33:55Z</dcterms:modified>
</cp:coreProperties>
</file>