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8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8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4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7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6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9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3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9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537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1.pn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8.wma"/><Relationship Id="rId7" Type="http://schemas.openxmlformats.org/officeDocument/2006/relationships/image" Target="../media/image9.pn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SIMETRIJA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8">
        <p:fade/>
      </p:transition>
    </mc:Choice>
    <mc:Fallback xmlns="">
      <p:transition spd="med" advTm="37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1225899" y="904352"/>
            <a:ext cx="9043516" cy="14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>
                <a:latin typeface="Comic Sans MS" panose="030F0702030302020204" pitchFamily="66" charset="0"/>
              </a:rPr>
              <a:t>Simetrijo lahko najdemo v naravi, pri rastlinah, živalih, ljudeh in predmetih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44545" y="3717891"/>
            <a:ext cx="9475596" cy="222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>
                <a:latin typeface="Comic Sans MS" panose="030F0702030302020204" pitchFamily="66" charset="0"/>
              </a:rPr>
              <a:t>Simetričen je tisti predmet, pri katerem si lahko na njegovi sredini zamislimo ravno črto, ki ga razdeli na dva zrcalno skladna dela.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017984"/>
      </p:ext>
    </p:extLst>
  </p:cSld>
  <p:clrMapOvr>
    <a:masterClrMapping/>
  </p:clrMapOvr>
  <p:transition spd="slow" advTm="226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295" y="3617405"/>
            <a:ext cx="5340559" cy="2182557"/>
          </a:xfrm>
          <a:prstGeom prst="rect">
            <a:avLst/>
          </a:prstGeom>
        </p:spPr>
      </p:pic>
      <p:cxnSp>
        <p:nvCxnSpPr>
          <p:cNvPr id="5" name="Raven puščični povezovalnik 4"/>
          <p:cNvCxnSpPr/>
          <p:nvPr/>
        </p:nvCxnSpPr>
        <p:spPr>
          <a:xfrm flipH="1">
            <a:off x="6008914" y="1853473"/>
            <a:ext cx="1607737" cy="194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Raven puščični povezovalnik 6"/>
          <p:cNvCxnSpPr/>
          <p:nvPr/>
        </p:nvCxnSpPr>
        <p:spPr>
          <a:xfrm flipH="1">
            <a:off x="4119824" y="1853473"/>
            <a:ext cx="2994409" cy="2035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7867859" y="1853473"/>
            <a:ext cx="423322" cy="268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oljeZBesedilom 9"/>
          <p:cNvSpPr txBox="1"/>
          <p:nvPr/>
        </p:nvSpPr>
        <p:spPr>
          <a:xfrm>
            <a:off x="1635297" y="653144"/>
            <a:ext cx="9367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latin typeface="Comic Sans MS" panose="030F0702030302020204" pitchFamily="66" charset="0"/>
              </a:rPr>
              <a:t>Ravna črta, ki razdeli podobo na dva zrcalno skladna dela, je </a:t>
            </a:r>
            <a:r>
              <a:rPr lang="sl-SI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SIMETRALA</a:t>
            </a:r>
            <a:r>
              <a:rPr lang="sl-SI" sz="3600" dirty="0" smtClean="0">
                <a:latin typeface="Comic Sans MS" panose="030F0702030302020204" pitchFamily="66" charset="0"/>
              </a:rPr>
              <a:t>.</a:t>
            </a:r>
            <a:endParaRPr lang="sl-SI" sz="3600" dirty="0">
              <a:latin typeface="Comic Sans MS" panose="030F0702030302020204" pitchFamily="66" charset="0"/>
            </a:endParaRPr>
          </a:p>
        </p:txBody>
      </p:sp>
      <p:pic>
        <p:nvPicPr>
          <p:cNvPr id="14" name="Zvok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2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968">
        <p:fade/>
      </p:transition>
    </mc:Choice>
    <mc:Fallback xmlns="">
      <p:transition spd="med" advTm="21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104" y="2776334"/>
            <a:ext cx="6457413" cy="283064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125388" y="1446963"/>
            <a:ext cx="7656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Geometrijski lik ima lahko več simetral.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9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02">
        <p:fade/>
      </p:transition>
    </mc:Choice>
    <mc:Fallback xmlns="">
      <p:transition spd="med" advTm="167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22786" t="28312" r="22760" b="24509"/>
          <a:stretch/>
        </p:blipFill>
        <p:spPr>
          <a:xfrm>
            <a:off x="1085221" y="1024931"/>
            <a:ext cx="9917592" cy="4833257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8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04">
        <p:fade/>
      </p:transition>
    </mc:Choice>
    <mc:Fallback xmlns="">
      <p:transition spd="med" advTm="14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110813" y="749040"/>
            <a:ext cx="71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VZORCI</a:t>
            </a:r>
            <a:endParaRPr lang="sl-SI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40935" y="2264636"/>
            <a:ext cx="9255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Pri vzorcih moramo najprej ugotoviti </a:t>
            </a:r>
            <a:r>
              <a:rPr lang="sl-SI" sz="3200" u="sng" dirty="0" smtClean="0">
                <a:latin typeface="Comic Sans MS" panose="030F0702030302020204" pitchFamily="66" charset="0"/>
              </a:rPr>
              <a:t>pravilo</a:t>
            </a:r>
            <a:r>
              <a:rPr lang="sl-SI" sz="3200" dirty="0" smtClean="0">
                <a:latin typeface="Comic Sans MS" panose="030F0702030302020204" pitchFamily="66" charset="0"/>
              </a:rPr>
              <a:t>. Potem lahko vzorec nadaljujemo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076487" y="4375447"/>
            <a:ext cx="8280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Comic Sans MS" panose="030F0702030302020204" pitchFamily="66" charset="0"/>
              </a:rPr>
              <a:t>Včasih lahko v vzorcu ugledamo različna pravila, po katerih ga lahko nadaljujemo na različne načine.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86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532">
        <p:fade/>
      </p:transition>
    </mc:Choice>
    <mc:Fallback xmlns="">
      <p:transition spd="med" advTm="28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b="33698"/>
          <a:stretch/>
        </p:blipFill>
        <p:spPr>
          <a:xfrm>
            <a:off x="1222243" y="401654"/>
            <a:ext cx="9210306" cy="206808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347103" y="2538102"/>
            <a:ext cx="718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Pravilo vzorca je menjava oblike trikotnik, krog.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243" y="3553966"/>
            <a:ext cx="9120565" cy="210335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3052167" y="5923905"/>
            <a:ext cx="641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Pravilo vzorca je menjava oblike in barve.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5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767">
        <p:fade/>
      </p:transition>
    </mc:Choice>
    <mc:Fallback xmlns="">
      <p:transition spd="med" advTm="257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2274990" y="2256091"/>
            <a:ext cx="7182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latin typeface="Comic Sans MS" panose="030F0702030302020204" pitchFamily="66" charset="0"/>
              </a:rPr>
              <a:t>Pravilo vzorca je menjava oblike in barve, vendar se tokrat barva ponovi pri vsakem drugem trikotniku oziroma krogu.</a:t>
            </a:r>
            <a:endParaRPr lang="sl-SI" sz="24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400" y="142156"/>
            <a:ext cx="8767392" cy="208829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058" y="3781160"/>
            <a:ext cx="5930913" cy="143528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542" y="5331867"/>
            <a:ext cx="8138704" cy="1435281"/>
          </a:xfrm>
          <a:prstGeom prst="rect">
            <a:avLst/>
          </a:prstGeo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81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186">
        <p:fade/>
      </p:transition>
    </mc:Choice>
    <mc:Fallback xmlns="">
      <p:transition spd="med" advTm="361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5|8.7|1.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8|1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5|7.1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8|10.9|1.9"/>
</p:tagLst>
</file>

<file path=ppt/theme/theme1.xml><?xml version="1.0" encoding="utf-8"?>
<a:theme xmlns:a="http://schemas.openxmlformats.org/drawingml/2006/main" name="Okvir">
  <a:themeElements>
    <a:clrScheme name="Okvir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kvir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kvi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TM03457475[[fn=Okvir]]</Template>
  <TotalTime>44</TotalTime>
  <Words>130</Words>
  <Application>Microsoft Office PowerPoint</Application>
  <PresentationFormat>Širokozaslonsko</PresentationFormat>
  <Paragraphs>11</Paragraphs>
  <Slides>8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Comic Sans MS</vt:lpstr>
      <vt:lpstr>Corbel</vt:lpstr>
      <vt:lpstr>Wingdings 2</vt:lpstr>
      <vt:lpstr>Okvir</vt:lpstr>
      <vt:lpstr>SIMETRIJA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SIMETRIJA</dc:title>
  <dc:creator>Maja Obrenović Ovčar</dc:creator>
  <cp:lastModifiedBy>Skrbnik</cp:lastModifiedBy>
  <cp:revision>6</cp:revision>
  <dcterms:created xsi:type="dcterms:W3CDTF">2020-04-25T10:56:13Z</dcterms:created>
  <dcterms:modified xsi:type="dcterms:W3CDTF">2020-04-29T14:30:51Z</dcterms:modified>
</cp:coreProperties>
</file>