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E5EF8-8683-4B45-B0D5-678D0B49091B}" v="130" dt="2020-04-06T14:52:41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ka Huč" userId="47eebc6c-fcb0-4174-a1dd-aad8e4d4d213" providerId="ADAL" clId="{EB9E5EF8-8683-4B45-B0D5-678D0B49091B}"/>
    <pc:docChg chg="undo custSel mod addSld modSld">
      <pc:chgData name="Branka Huč" userId="47eebc6c-fcb0-4174-a1dd-aad8e4d4d213" providerId="ADAL" clId="{EB9E5EF8-8683-4B45-B0D5-678D0B49091B}" dt="2020-04-06T14:54:26.516" v="1557" actId="20577"/>
      <pc:docMkLst>
        <pc:docMk/>
      </pc:docMkLst>
      <pc:sldChg chg="addSp delSp modSp add mod setBg">
        <pc:chgData name="Branka Huč" userId="47eebc6c-fcb0-4174-a1dd-aad8e4d4d213" providerId="ADAL" clId="{EB9E5EF8-8683-4B45-B0D5-678D0B49091B}" dt="2020-04-06T13:45:14.688" v="213" actId="14100"/>
        <pc:sldMkLst>
          <pc:docMk/>
          <pc:sldMk cId="567815898" sldId="256"/>
        </pc:sldMkLst>
        <pc:spChg chg="mod ord">
          <ac:chgData name="Branka Huč" userId="47eebc6c-fcb0-4174-a1dd-aad8e4d4d213" providerId="ADAL" clId="{EB9E5EF8-8683-4B45-B0D5-678D0B49091B}" dt="2020-04-06T13:45:08.661" v="212" actId="26606"/>
          <ac:spMkLst>
            <pc:docMk/>
            <pc:sldMk cId="567815898" sldId="256"/>
            <ac:spMk id="2" creationId="{63AFFAA2-6C75-4595-9149-1AC2B4094AA8}"/>
          </ac:spMkLst>
        </pc:spChg>
        <pc:spChg chg="del">
          <ac:chgData name="Branka Huč" userId="47eebc6c-fcb0-4174-a1dd-aad8e4d4d213" providerId="ADAL" clId="{EB9E5EF8-8683-4B45-B0D5-678D0B49091B}" dt="2020-04-06T13:33:03" v="14" actId="478"/>
          <ac:spMkLst>
            <pc:docMk/>
            <pc:sldMk cId="567815898" sldId="256"/>
            <ac:spMk id="3" creationId="{E0EAD79B-571A-425C-8E44-695716E2D797}"/>
          </ac:spMkLst>
        </pc:spChg>
        <pc:spChg chg="add del">
          <ac:chgData name="Branka Huč" userId="47eebc6c-fcb0-4174-a1dd-aad8e4d4d213" providerId="ADAL" clId="{EB9E5EF8-8683-4B45-B0D5-678D0B49091B}" dt="2020-04-06T13:42:00.167" v="196" actId="26606"/>
          <ac:spMkLst>
            <pc:docMk/>
            <pc:sldMk cId="567815898" sldId="256"/>
            <ac:spMk id="81" creationId="{A5A17FC0-D416-4C8B-A9E6-5924D352B986}"/>
          </ac:spMkLst>
        </pc:spChg>
        <pc:spChg chg="add del">
          <ac:chgData name="Branka Huč" userId="47eebc6c-fcb0-4174-a1dd-aad8e4d4d213" providerId="ADAL" clId="{EB9E5EF8-8683-4B45-B0D5-678D0B49091B}" dt="2020-04-06T13:44:23.312" v="205" actId="26606"/>
          <ac:spMkLst>
            <pc:docMk/>
            <pc:sldMk cId="567815898" sldId="256"/>
            <ac:spMk id="103" creationId="{78418A25-6EAC-4140-BFE6-284E1925B5EE}"/>
          </ac:spMkLst>
        </pc:spChg>
        <pc:spChg chg="add">
          <ac:chgData name="Branka Huč" userId="47eebc6c-fcb0-4174-a1dd-aad8e4d4d213" providerId="ADAL" clId="{EB9E5EF8-8683-4B45-B0D5-678D0B49091B}" dt="2020-04-06T13:45:08.661" v="212" actId="26606"/>
          <ac:spMkLst>
            <pc:docMk/>
            <pc:sldMk cId="567815898" sldId="256"/>
            <ac:spMk id="104" creationId="{A5A17FC0-D416-4C8B-A9E6-5924D352B986}"/>
          </ac:spMkLst>
        </pc:spChg>
        <pc:spChg chg="add del">
          <ac:chgData name="Branka Huč" userId="47eebc6c-fcb0-4174-a1dd-aad8e4d4d213" providerId="ADAL" clId="{EB9E5EF8-8683-4B45-B0D5-678D0B49091B}" dt="2020-04-06T13:44:23.312" v="205" actId="26606"/>
          <ac:spMkLst>
            <pc:docMk/>
            <pc:sldMk cId="567815898" sldId="256"/>
            <ac:spMk id="105" creationId="{A9A95DA0-8F7C-4AB7-B890-22075705D2D3}"/>
          </ac:spMkLst>
        </pc:spChg>
        <pc:spChg chg="add del">
          <ac:chgData name="Branka Huč" userId="47eebc6c-fcb0-4174-a1dd-aad8e4d4d213" providerId="ADAL" clId="{EB9E5EF8-8683-4B45-B0D5-678D0B49091B}" dt="2020-04-06T13:44:23.312" v="205" actId="26606"/>
          <ac:spMkLst>
            <pc:docMk/>
            <pc:sldMk cId="567815898" sldId="256"/>
            <ac:spMk id="107" creationId="{6B9D64DB-4D5C-4A91-B45F-F301E3174F9F}"/>
          </ac:spMkLst>
        </pc:spChg>
        <pc:spChg chg="add del">
          <ac:chgData name="Branka Huč" userId="47eebc6c-fcb0-4174-a1dd-aad8e4d4d213" providerId="ADAL" clId="{EB9E5EF8-8683-4B45-B0D5-678D0B49091B}" dt="2020-04-06T13:44:23.312" v="205" actId="26606"/>
          <ac:spMkLst>
            <pc:docMk/>
            <pc:sldMk cId="567815898" sldId="256"/>
            <ac:spMk id="109" creationId="{E2193FF3-0731-4CB1-A0ED-1F3321A42090}"/>
          </ac:spMkLst>
        </pc:spChg>
        <pc:spChg chg="add del">
          <ac:chgData name="Branka Huč" userId="47eebc6c-fcb0-4174-a1dd-aad8e4d4d213" providerId="ADAL" clId="{EB9E5EF8-8683-4B45-B0D5-678D0B49091B}" dt="2020-04-06T13:44:23.312" v="205" actId="26606"/>
          <ac:spMkLst>
            <pc:docMk/>
            <pc:sldMk cId="567815898" sldId="256"/>
            <ac:spMk id="111" creationId="{CB14CE1B-4BC5-4EF2-BE3D-05E4F580B3DB}"/>
          </ac:spMkLst>
        </pc:spChg>
        <pc:spChg chg="add del">
          <ac:chgData name="Branka Huč" userId="47eebc6c-fcb0-4174-a1dd-aad8e4d4d213" providerId="ADAL" clId="{EB9E5EF8-8683-4B45-B0D5-678D0B49091B}" dt="2020-04-06T13:44:23.312" v="205" actId="26606"/>
          <ac:spMkLst>
            <pc:docMk/>
            <pc:sldMk cId="567815898" sldId="256"/>
            <ac:spMk id="113" creationId="{A1CCC4E2-0E38-41AA-A1C5-DBB03438714F}"/>
          </ac:spMkLst>
        </pc:spChg>
        <pc:spChg chg="add del">
          <ac:chgData name="Branka Huč" userId="47eebc6c-fcb0-4174-a1dd-aad8e4d4d213" providerId="ADAL" clId="{EB9E5EF8-8683-4B45-B0D5-678D0B49091B}" dt="2020-04-06T13:44:28.926" v="206" actId="26606"/>
          <ac:spMkLst>
            <pc:docMk/>
            <pc:sldMk cId="567815898" sldId="256"/>
            <ac:spMk id="147" creationId="{A5A17FC0-D416-4C8B-A9E6-5924D352B986}"/>
          </ac:spMkLst>
        </pc:spChg>
        <pc:spChg chg="add del">
          <ac:chgData name="Branka Huč" userId="47eebc6c-fcb0-4174-a1dd-aad8e4d4d213" providerId="ADAL" clId="{EB9E5EF8-8683-4B45-B0D5-678D0B49091B}" dt="2020-04-06T13:44:13.086" v="203" actId="26606"/>
          <ac:spMkLst>
            <pc:docMk/>
            <pc:sldMk cId="567815898" sldId="256"/>
            <ac:spMk id="1042" creationId="{A5A17FC0-D416-4C8B-A9E6-5924D352B986}"/>
          </ac:spMkLst>
        </pc:spChg>
        <pc:spChg chg="add del">
          <ac:chgData name="Branka Huč" userId="47eebc6c-fcb0-4174-a1dd-aad8e4d4d213" providerId="ADAL" clId="{EB9E5EF8-8683-4B45-B0D5-678D0B49091B}" dt="2020-04-06T13:44:58.815" v="210" actId="26606"/>
          <ac:spMkLst>
            <pc:docMk/>
            <pc:sldMk cId="567815898" sldId="256"/>
            <ac:spMk id="1043" creationId="{A5A17FC0-D416-4C8B-A9E6-5924D352B986}"/>
          </ac:spMkLst>
        </pc:spChg>
        <pc:spChg chg="add del">
          <ac:chgData name="Branka Huč" userId="47eebc6c-fcb0-4174-a1dd-aad8e4d4d213" providerId="ADAL" clId="{EB9E5EF8-8683-4B45-B0D5-678D0B49091B}" dt="2020-04-06T13:44:23.312" v="205" actId="26606"/>
          <ac:spMkLst>
            <pc:docMk/>
            <pc:sldMk cId="567815898" sldId="256"/>
            <ac:spMk id="1044" creationId="{C20267F5-D4E6-477A-A590-81F2ABD1B862}"/>
          </ac:spMkLst>
        </pc:spChg>
        <pc:spChg chg="add del">
          <ac:chgData name="Branka Huč" userId="47eebc6c-fcb0-4174-a1dd-aad8e4d4d213" providerId="ADAL" clId="{EB9E5EF8-8683-4B45-B0D5-678D0B49091B}" dt="2020-04-06T13:44:23.312" v="205" actId="26606"/>
          <ac:spMkLst>
            <pc:docMk/>
            <pc:sldMk cId="567815898" sldId="256"/>
            <ac:spMk id="1045" creationId="{F6E384F5-137A-40B1-97F0-694CC6ECD59C}"/>
          </ac:spMkLst>
        </pc:spChg>
        <pc:spChg chg="add del">
          <ac:chgData name="Branka Huč" userId="47eebc6c-fcb0-4174-a1dd-aad8e4d4d213" providerId="ADAL" clId="{EB9E5EF8-8683-4B45-B0D5-678D0B49091B}" dt="2020-04-06T13:44:23.312" v="205" actId="26606"/>
          <ac:spMkLst>
            <pc:docMk/>
            <pc:sldMk cId="567815898" sldId="256"/>
            <ac:spMk id="1046" creationId="{9DBC4630-03DA-474F-BBCB-BA3AE6B317A4}"/>
          </ac:spMkLst>
        </pc:spChg>
        <pc:spChg chg="add del">
          <ac:chgData name="Branka Huč" userId="47eebc6c-fcb0-4174-a1dd-aad8e4d4d213" providerId="ADAL" clId="{EB9E5EF8-8683-4B45-B0D5-678D0B49091B}" dt="2020-04-06T13:44:23.312" v="205" actId="26606"/>
          <ac:spMkLst>
            <pc:docMk/>
            <pc:sldMk cId="567815898" sldId="256"/>
            <ac:spMk id="1047" creationId="{DB6FE6A8-3E05-4C40-9190-B19BFD524416}"/>
          </ac:spMkLst>
        </pc:spChg>
        <pc:spChg chg="add del">
          <ac:chgData name="Branka Huč" userId="47eebc6c-fcb0-4174-a1dd-aad8e4d4d213" providerId="ADAL" clId="{EB9E5EF8-8683-4B45-B0D5-678D0B49091B}" dt="2020-04-06T13:44:23.312" v="205" actId="26606"/>
          <ac:spMkLst>
            <pc:docMk/>
            <pc:sldMk cId="567815898" sldId="256"/>
            <ac:spMk id="1048" creationId="{38315451-BA4E-4F56-BA8A-9CCCA5A0DC22}"/>
          </ac:spMkLst>
        </pc:spChg>
        <pc:spChg chg="add del">
          <ac:chgData name="Branka Huč" userId="47eebc6c-fcb0-4174-a1dd-aad8e4d4d213" providerId="ADAL" clId="{EB9E5EF8-8683-4B45-B0D5-678D0B49091B}" dt="2020-04-06T13:44:23.312" v="205" actId="26606"/>
          <ac:spMkLst>
            <pc:docMk/>
            <pc:sldMk cId="567815898" sldId="256"/>
            <ac:spMk id="1049" creationId="{5665E03E-3504-4366-BFC7-0CDEDC637069}"/>
          </ac:spMkLst>
        </pc:spChg>
        <pc:spChg chg="add del">
          <ac:chgData name="Branka Huč" userId="47eebc6c-fcb0-4174-a1dd-aad8e4d4d213" providerId="ADAL" clId="{EB9E5EF8-8683-4B45-B0D5-678D0B49091B}" dt="2020-04-06T13:45:08.661" v="212" actId="26606"/>
          <ac:spMkLst>
            <pc:docMk/>
            <pc:sldMk cId="567815898" sldId="256"/>
            <ac:spMk id="1056" creationId="{017517EF-BD4D-4055-BDB4-A322C53568AD}"/>
          </ac:spMkLst>
        </pc:spChg>
        <pc:spChg chg="add del">
          <ac:chgData name="Branka Huč" userId="47eebc6c-fcb0-4174-a1dd-aad8e4d4d213" providerId="ADAL" clId="{EB9E5EF8-8683-4B45-B0D5-678D0B49091B}" dt="2020-04-06T13:45:08.661" v="212" actId="26606"/>
          <ac:spMkLst>
            <pc:docMk/>
            <pc:sldMk cId="567815898" sldId="256"/>
            <ac:spMk id="1057" creationId="{0ADDB668-2CA4-4D2B-9C34-3487CA330BA8}"/>
          </ac:spMkLst>
        </pc:spChg>
        <pc:spChg chg="add del">
          <ac:chgData name="Branka Huč" userId="47eebc6c-fcb0-4174-a1dd-aad8e4d4d213" providerId="ADAL" clId="{EB9E5EF8-8683-4B45-B0D5-678D0B49091B}" dt="2020-04-06T13:45:08.661" v="212" actId="26606"/>
          <ac:spMkLst>
            <pc:docMk/>
            <pc:sldMk cId="567815898" sldId="256"/>
            <ac:spMk id="1058" creationId="{2568BC19-F052-4108-93E1-6A3D1DEC072F}"/>
          </ac:spMkLst>
        </pc:spChg>
        <pc:spChg chg="add del">
          <ac:chgData name="Branka Huč" userId="47eebc6c-fcb0-4174-a1dd-aad8e4d4d213" providerId="ADAL" clId="{EB9E5EF8-8683-4B45-B0D5-678D0B49091B}" dt="2020-04-06T13:45:08.661" v="212" actId="26606"/>
          <ac:spMkLst>
            <pc:docMk/>
            <pc:sldMk cId="567815898" sldId="256"/>
            <ac:spMk id="1059" creationId="{D5FD337D-4D6B-4C8B-B6F5-121097E09881}"/>
          </ac:spMkLst>
        </pc:spChg>
        <pc:picChg chg="add mod ord">
          <ac:chgData name="Branka Huč" userId="47eebc6c-fcb0-4174-a1dd-aad8e4d4d213" providerId="ADAL" clId="{EB9E5EF8-8683-4B45-B0D5-678D0B49091B}" dt="2020-04-06T13:45:08.661" v="212" actId="26606"/>
          <ac:picMkLst>
            <pc:docMk/>
            <pc:sldMk cId="567815898" sldId="256"/>
            <ac:picMk id="1026" creationId="{FE97E03C-52C1-4DC5-96F9-492DCC5D811D}"/>
          </ac:picMkLst>
        </pc:picChg>
        <pc:picChg chg="add mod ord">
          <ac:chgData name="Branka Huč" userId="47eebc6c-fcb0-4174-a1dd-aad8e4d4d213" providerId="ADAL" clId="{EB9E5EF8-8683-4B45-B0D5-678D0B49091B}" dt="2020-04-06T13:45:08.661" v="212" actId="26606"/>
          <ac:picMkLst>
            <pc:docMk/>
            <pc:sldMk cId="567815898" sldId="256"/>
            <ac:picMk id="1028" creationId="{90C01DD0-E612-4C90-B000-BB78D8154E27}"/>
          </ac:picMkLst>
        </pc:picChg>
        <pc:picChg chg="add del mod">
          <ac:chgData name="Branka Huč" userId="47eebc6c-fcb0-4174-a1dd-aad8e4d4d213" providerId="ADAL" clId="{EB9E5EF8-8683-4B45-B0D5-678D0B49091B}" dt="2020-04-06T13:38:53.749" v="177" actId="478"/>
          <ac:picMkLst>
            <pc:docMk/>
            <pc:sldMk cId="567815898" sldId="256"/>
            <ac:picMk id="1030" creationId="{EAFB266E-E6C8-4D0D-957F-2ED23E7CDC16}"/>
          </ac:picMkLst>
        </pc:picChg>
        <pc:picChg chg="add mod ord">
          <ac:chgData name="Branka Huč" userId="47eebc6c-fcb0-4174-a1dd-aad8e4d4d213" providerId="ADAL" clId="{EB9E5EF8-8683-4B45-B0D5-678D0B49091B}" dt="2020-04-06T13:45:08.661" v="212" actId="26606"/>
          <ac:picMkLst>
            <pc:docMk/>
            <pc:sldMk cId="567815898" sldId="256"/>
            <ac:picMk id="1032" creationId="{41545ABF-3B60-4A5A-82E4-B6E0D190E34A}"/>
          </ac:picMkLst>
        </pc:picChg>
        <pc:picChg chg="add mod ord">
          <ac:chgData name="Branka Huč" userId="47eebc6c-fcb0-4174-a1dd-aad8e4d4d213" providerId="ADAL" clId="{EB9E5EF8-8683-4B45-B0D5-678D0B49091B}" dt="2020-04-06T13:45:08.661" v="212" actId="26606"/>
          <ac:picMkLst>
            <pc:docMk/>
            <pc:sldMk cId="567815898" sldId="256"/>
            <ac:picMk id="1034" creationId="{5BF76E54-7F97-42A4-B956-D6304A89D8BD}"/>
          </ac:picMkLst>
        </pc:picChg>
        <pc:picChg chg="add del mod">
          <ac:chgData name="Branka Huč" userId="47eebc6c-fcb0-4174-a1dd-aad8e4d4d213" providerId="ADAL" clId="{EB9E5EF8-8683-4B45-B0D5-678D0B49091B}" dt="2020-04-06T13:41:52.767" v="193" actId="478"/>
          <ac:picMkLst>
            <pc:docMk/>
            <pc:sldMk cId="567815898" sldId="256"/>
            <ac:picMk id="1036" creationId="{498C675B-5EDF-43FD-A43F-D4B8A5BE62ED}"/>
          </ac:picMkLst>
        </pc:picChg>
        <pc:picChg chg="add mod ord">
          <ac:chgData name="Branka Huč" userId="47eebc6c-fcb0-4174-a1dd-aad8e4d4d213" providerId="ADAL" clId="{EB9E5EF8-8683-4B45-B0D5-678D0B49091B}" dt="2020-04-06T13:45:14.688" v="213" actId="14100"/>
          <ac:picMkLst>
            <pc:docMk/>
            <pc:sldMk cId="567815898" sldId="256"/>
            <ac:picMk id="1038" creationId="{38EC1A99-2EC3-4B63-A87A-80F567FC533E}"/>
          </ac:picMkLst>
        </pc:picChg>
        <pc:picChg chg="add mod ord">
          <ac:chgData name="Branka Huč" userId="47eebc6c-fcb0-4174-a1dd-aad8e4d4d213" providerId="ADAL" clId="{EB9E5EF8-8683-4B45-B0D5-678D0B49091B}" dt="2020-04-06T13:45:08.661" v="212" actId="26606"/>
          <ac:picMkLst>
            <pc:docMk/>
            <pc:sldMk cId="567815898" sldId="256"/>
            <ac:picMk id="1040" creationId="{D003E9C4-8AE2-43E0-AE3D-456354022596}"/>
          </ac:picMkLst>
        </pc:picChg>
        <pc:cxnChg chg="add del">
          <ac:chgData name="Branka Huč" userId="47eebc6c-fcb0-4174-a1dd-aad8e4d4d213" providerId="ADAL" clId="{EB9E5EF8-8683-4B45-B0D5-678D0B49091B}" dt="2020-04-06T13:42:00.167" v="196" actId="26606"/>
          <ac:cxnSpMkLst>
            <pc:docMk/>
            <pc:sldMk cId="567815898" sldId="256"/>
            <ac:cxnSpMk id="83" creationId="{982DC870-E8E5-4050-B10C-CC24FC67E50A}"/>
          </ac:cxnSpMkLst>
        </pc:cxnChg>
        <pc:cxnChg chg="add del">
          <ac:chgData name="Branka Huč" userId="47eebc6c-fcb0-4174-a1dd-aad8e4d4d213" providerId="ADAL" clId="{EB9E5EF8-8683-4B45-B0D5-678D0B49091B}" dt="2020-04-06T13:42:00.167" v="196" actId="26606"/>
          <ac:cxnSpMkLst>
            <pc:docMk/>
            <pc:sldMk cId="567815898" sldId="256"/>
            <ac:cxnSpMk id="85" creationId="{FF76A74F-C283-4DED-BD4D-086753B7CB00}"/>
          </ac:cxnSpMkLst>
        </pc:cxnChg>
        <pc:cxnChg chg="add del">
          <ac:chgData name="Branka Huč" userId="47eebc6c-fcb0-4174-a1dd-aad8e4d4d213" providerId="ADAL" clId="{EB9E5EF8-8683-4B45-B0D5-678D0B49091B}" dt="2020-04-06T13:42:00.167" v="196" actId="26606"/>
          <ac:cxnSpMkLst>
            <pc:docMk/>
            <pc:sldMk cId="567815898" sldId="256"/>
            <ac:cxnSpMk id="87" creationId="{3B2791FB-B2F7-4BBE-B8D8-74C37FF9E85C}"/>
          </ac:cxnSpMkLst>
        </pc:cxnChg>
        <pc:cxnChg chg="add del">
          <ac:chgData name="Branka Huč" userId="47eebc6c-fcb0-4174-a1dd-aad8e4d4d213" providerId="ADAL" clId="{EB9E5EF8-8683-4B45-B0D5-678D0B49091B}" dt="2020-04-06T13:42:00.167" v="196" actId="26606"/>
          <ac:cxnSpMkLst>
            <pc:docMk/>
            <pc:sldMk cId="567815898" sldId="256"/>
            <ac:cxnSpMk id="89" creationId="{9891B5DE-6811-4844-BB18-472A3F360EE5}"/>
          </ac:cxnSpMkLst>
        </pc:cxnChg>
        <pc:cxnChg chg="add del">
          <ac:chgData name="Branka Huč" userId="47eebc6c-fcb0-4174-a1dd-aad8e4d4d213" providerId="ADAL" clId="{EB9E5EF8-8683-4B45-B0D5-678D0B49091B}" dt="2020-04-06T13:42:00.167" v="196" actId="26606"/>
          <ac:cxnSpMkLst>
            <pc:docMk/>
            <pc:sldMk cId="567815898" sldId="256"/>
            <ac:cxnSpMk id="91" creationId="{77A9CA3A-7216-41E0-B3CD-058077FD396D}"/>
          </ac:cxnSpMkLst>
        </pc:cxnChg>
        <pc:cxnChg chg="add del">
          <ac:chgData name="Branka Huč" userId="47eebc6c-fcb0-4174-a1dd-aad8e4d4d213" providerId="ADAL" clId="{EB9E5EF8-8683-4B45-B0D5-678D0B49091B}" dt="2020-04-06T13:44:13.086" v="203" actId="26606"/>
          <ac:cxnSpMkLst>
            <pc:docMk/>
            <pc:sldMk cId="567815898" sldId="256"/>
            <ac:cxnSpMk id="93" creationId="{982DC870-E8E5-4050-B10C-CC24FC67E50A}"/>
          </ac:cxnSpMkLst>
        </pc:cxnChg>
        <pc:cxnChg chg="add del">
          <ac:chgData name="Branka Huč" userId="47eebc6c-fcb0-4174-a1dd-aad8e4d4d213" providerId="ADAL" clId="{EB9E5EF8-8683-4B45-B0D5-678D0B49091B}" dt="2020-04-06T13:44:13.086" v="203" actId="26606"/>
          <ac:cxnSpMkLst>
            <pc:docMk/>
            <pc:sldMk cId="567815898" sldId="256"/>
            <ac:cxnSpMk id="95" creationId="{FF76A74F-C283-4DED-BD4D-086753B7CB00}"/>
          </ac:cxnSpMkLst>
        </pc:cxnChg>
        <pc:cxnChg chg="add del">
          <ac:chgData name="Branka Huč" userId="47eebc6c-fcb0-4174-a1dd-aad8e4d4d213" providerId="ADAL" clId="{EB9E5EF8-8683-4B45-B0D5-678D0B49091B}" dt="2020-04-06T13:44:13.086" v="203" actId="26606"/>
          <ac:cxnSpMkLst>
            <pc:docMk/>
            <pc:sldMk cId="567815898" sldId="256"/>
            <ac:cxnSpMk id="97" creationId="{3B2791FB-B2F7-4BBE-B8D8-74C37FF9E85C}"/>
          </ac:cxnSpMkLst>
        </pc:cxnChg>
        <pc:cxnChg chg="add del">
          <ac:chgData name="Branka Huč" userId="47eebc6c-fcb0-4174-a1dd-aad8e4d4d213" providerId="ADAL" clId="{EB9E5EF8-8683-4B45-B0D5-678D0B49091B}" dt="2020-04-06T13:44:13.086" v="203" actId="26606"/>
          <ac:cxnSpMkLst>
            <pc:docMk/>
            <pc:sldMk cId="567815898" sldId="256"/>
            <ac:cxnSpMk id="99" creationId="{9891B5DE-6811-4844-BB18-472A3F360EE5}"/>
          </ac:cxnSpMkLst>
        </pc:cxnChg>
        <pc:cxnChg chg="add del">
          <ac:chgData name="Branka Huč" userId="47eebc6c-fcb0-4174-a1dd-aad8e4d4d213" providerId="ADAL" clId="{EB9E5EF8-8683-4B45-B0D5-678D0B49091B}" dt="2020-04-06T13:44:13.086" v="203" actId="26606"/>
          <ac:cxnSpMkLst>
            <pc:docMk/>
            <pc:sldMk cId="567815898" sldId="256"/>
            <ac:cxnSpMk id="101" creationId="{77A9CA3A-7216-41E0-B3CD-058077FD396D}"/>
          </ac:cxnSpMkLst>
        </pc:cxnChg>
        <pc:cxnChg chg="add">
          <ac:chgData name="Branka Huč" userId="47eebc6c-fcb0-4174-a1dd-aad8e4d4d213" providerId="ADAL" clId="{EB9E5EF8-8683-4B45-B0D5-678D0B49091B}" dt="2020-04-06T13:45:08.661" v="212" actId="26606"/>
          <ac:cxnSpMkLst>
            <pc:docMk/>
            <pc:sldMk cId="567815898" sldId="256"/>
            <ac:cxnSpMk id="106" creationId="{982DC870-E8E5-4050-B10C-CC24FC67E50A}"/>
          </ac:cxnSpMkLst>
        </pc:cxnChg>
        <pc:cxnChg chg="add">
          <ac:chgData name="Branka Huč" userId="47eebc6c-fcb0-4174-a1dd-aad8e4d4d213" providerId="ADAL" clId="{EB9E5EF8-8683-4B45-B0D5-678D0B49091B}" dt="2020-04-06T13:45:08.661" v="212" actId="26606"/>
          <ac:cxnSpMkLst>
            <pc:docMk/>
            <pc:sldMk cId="567815898" sldId="256"/>
            <ac:cxnSpMk id="108" creationId="{FF76A74F-C283-4DED-BD4D-086753B7CB00}"/>
          </ac:cxnSpMkLst>
        </pc:cxnChg>
        <pc:cxnChg chg="add">
          <ac:chgData name="Branka Huč" userId="47eebc6c-fcb0-4174-a1dd-aad8e4d4d213" providerId="ADAL" clId="{EB9E5EF8-8683-4B45-B0D5-678D0B49091B}" dt="2020-04-06T13:45:08.661" v="212" actId="26606"/>
          <ac:cxnSpMkLst>
            <pc:docMk/>
            <pc:sldMk cId="567815898" sldId="256"/>
            <ac:cxnSpMk id="110" creationId="{3B2791FB-B2F7-4BBE-B8D8-74C37FF9E85C}"/>
          </ac:cxnSpMkLst>
        </pc:cxnChg>
        <pc:cxnChg chg="add">
          <ac:chgData name="Branka Huč" userId="47eebc6c-fcb0-4174-a1dd-aad8e4d4d213" providerId="ADAL" clId="{EB9E5EF8-8683-4B45-B0D5-678D0B49091B}" dt="2020-04-06T13:45:08.661" v="212" actId="26606"/>
          <ac:cxnSpMkLst>
            <pc:docMk/>
            <pc:sldMk cId="567815898" sldId="256"/>
            <ac:cxnSpMk id="112" creationId="{9891B5DE-6811-4844-BB18-472A3F360EE5}"/>
          </ac:cxnSpMkLst>
        </pc:cxnChg>
        <pc:cxnChg chg="add">
          <ac:chgData name="Branka Huč" userId="47eebc6c-fcb0-4174-a1dd-aad8e4d4d213" providerId="ADAL" clId="{EB9E5EF8-8683-4B45-B0D5-678D0B49091B}" dt="2020-04-06T13:45:08.661" v="212" actId="26606"/>
          <ac:cxnSpMkLst>
            <pc:docMk/>
            <pc:sldMk cId="567815898" sldId="256"/>
            <ac:cxnSpMk id="114" creationId="{77A9CA3A-7216-41E0-B3CD-058077FD396D}"/>
          </ac:cxnSpMkLst>
        </pc:cxnChg>
        <pc:cxnChg chg="add del">
          <ac:chgData name="Branka Huč" userId="47eebc6c-fcb0-4174-a1dd-aad8e4d4d213" providerId="ADAL" clId="{EB9E5EF8-8683-4B45-B0D5-678D0B49091B}" dt="2020-04-06T13:44:28.926" v="206" actId="26606"/>
          <ac:cxnSpMkLst>
            <pc:docMk/>
            <pc:sldMk cId="567815898" sldId="256"/>
            <ac:cxnSpMk id="149" creationId="{982DC870-E8E5-4050-B10C-CC24FC67E50A}"/>
          </ac:cxnSpMkLst>
        </pc:cxnChg>
        <pc:cxnChg chg="add del">
          <ac:chgData name="Branka Huč" userId="47eebc6c-fcb0-4174-a1dd-aad8e4d4d213" providerId="ADAL" clId="{EB9E5EF8-8683-4B45-B0D5-678D0B49091B}" dt="2020-04-06T13:44:28.926" v="206" actId="26606"/>
          <ac:cxnSpMkLst>
            <pc:docMk/>
            <pc:sldMk cId="567815898" sldId="256"/>
            <ac:cxnSpMk id="151" creationId="{FF76A74F-C283-4DED-BD4D-086753B7CB00}"/>
          </ac:cxnSpMkLst>
        </pc:cxnChg>
        <pc:cxnChg chg="add del">
          <ac:chgData name="Branka Huč" userId="47eebc6c-fcb0-4174-a1dd-aad8e4d4d213" providerId="ADAL" clId="{EB9E5EF8-8683-4B45-B0D5-678D0B49091B}" dt="2020-04-06T13:44:28.926" v="206" actId="26606"/>
          <ac:cxnSpMkLst>
            <pc:docMk/>
            <pc:sldMk cId="567815898" sldId="256"/>
            <ac:cxnSpMk id="153" creationId="{3B2791FB-B2F7-4BBE-B8D8-74C37FF9E85C}"/>
          </ac:cxnSpMkLst>
        </pc:cxnChg>
        <pc:cxnChg chg="add del">
          <ac:chgData name="Branka Huč" userId="47eebc6c-fcb0-4174-a1dd-aad8e4d4d213" providerId="ADAL" clId="{EB9E5EF8-8683-4B45-B0D5-678D0B49091B}" dt="2020-04-06T13:44:28.926" v="206" actId="26606"/>
          <ac:cxnSpMkLst>
            <pc:docMk/>
            <pc:sldMk cId="567815898" sldId="256"/>
            <ac:cxnSpMk id="155" creationId="{9891B5DE-6811-4844-BB18-472A3F360EE5}"/>
          </ac:cxnSpMkLst>
        </pc:cxnChg>
        <pc:cxnChg chg="add del">
          <ac:chgData name="Branka Huč" userId="47eebc6c-fcb0-4174-a1dd-aad8e4d4d213" providerId="ADAL" clId="{EB9E5EF8-8683-4B45-B0D5-678D0B49091B}" dt="2020-04-06T13:44:28.926" v="206" actId="26606"/>
          <ac:cxnSpMkLst>
            <pc:docMk/>
            <pc:sldMk cId="567815898" sldId="256"/>
            <ac:cxnSpMk id="157" creationId="{77A9CA3A-7216-41E0-B3CD-058077FD396D}"/>
          </ac:cxnSpMkLst>
        </pc:cxnChg>
        <pc:cxnChg chg="add del">
          <ac:chgData name="Branka Huč" userId="47eebc6c-fcb0-4174-a1dd-aad8e4d4d213" providerId="ADAL" clId="{EB9E5EF8-8683-4B45-B0D5-678D0B49091B}" dt="2020-04-06T13:44:58.815" v="210" actId="26606"/>
          <ac:cxnSpMkLst>
            <pc:docMk/>
            <pc:sldMk cId="567815898" sldId="256"/>
            <ac:cxnSpMk id="1050" creationId="{982DC870-E8E5-4050-B10C-CC24FC67E50A}"/>
          </ac:cxnSpMkLst>
        </pc:cxnChg>
        <pc:cxnChg chg="add del">
          <ac:chgData name="Branka Huč" userId="47eebc6c-fcb0-4174-a1dd-aad8e4d4d213" providerId="ADAL" clId="{EB9E5EF8-8683-4B45-B0D5-678D0B49091B}" dt="2020-04-06T13:44:58.815" v="210" actId="26606"/>
          <ac:cxnSpMkLst>
            <pc:docMk/>
            <pc:sldMk cId="567815898" sldId="256"/>
            <ac:cxnSpMk id="1051" creationId="{FF76A74F-C283-4DED-BD4D-086753B7CB00}"/>
          </ac:cxnSpMkLst>
        </pc:cxnChg>
        <pc:cxnChg chg="add del">
          <ac:chgData name="Branka Huč" userId="47eebc6c-fcb0-4174-a1dd-aad8e4d4d213" providerId="ADAL" clId="{EB9E5EF8-8683-4B45-B0D5-678D0B49091B}" dt="2020-04-06T13:44:58.815" v="210" actId="26606"/>
          <ac:cxnSpMkLst>
            <pc:docMk/>
            <pc:sldMk cId="567815898" sldId="256"/>
            <ac:cxnSpMk id="1052" creationId="{3B2791FB-B2F7-4BBE-B8D8-74C37FF9E85C}"/>
          </ac:cxnSpMkLst>
        </pc:cxnChg>
        <pc:cxnChg chg="add del">
          <ac:chgData name="Branka Huč" userId="47eebc6c-fcb0-4174-a1dd-aad8e4d4d213" providerId="ADAL" clId="{EB9E5EF8-8683-4B45-B0D5-678D0B49091B}" dt="2020-04-06T13:44:58.815" v="210" actId="26606"/>
          <ac:cxnSpMkLst>
            <pc:docMk/>
            <pc:sldMk cId="567815898" sldId="256"/>
            <ac:cxnSpMk id="1053" creationId="{9891B5DE-6811-4844-BB18-472A3F360EE5}"/>
          </ac:cxnSpMkLst>
        </pc:cxnChg>
        <pc:cxnChg chg="add del">
          <ac:chgData name="Branka Huč" userId="47eebc6c-fcb0-4174-a1dd-aad8e4d4d213" providerId="ADAL" clId="{EB9E5EF8-8683-4B45-B0D5-678D0B49091B}" dt="2020-04-06T13:44:58.815" v="210" actId="26606"/>
          <ac:cxnSpMkLst>
            <pc:docMk/>
            <pc:sldMk cId="567815898" sldId="256"/>
            <ac:cxnSpMk id="1054" creationId="{77A9CA3A-7216-41E0-B3CD-058077FD396D}"/>
          </ac:cxnSpMkLst>
        </pc:cxnChg>
      </pc:sldChg>
      <pc:sldChg chg="addSp delSp modSp add">
        <pc:chgData name="Branka Huč" userId="47eebc6c-fcb0-4174-a1dd-aad8e4d4d213" providerId="ADAL" clId="{EB9E5EF8-8683-4B45-B0D5-678D0B49091B}" dt="2020-04-06T14:09:33.418" v="970" actId="1076"/>
        <pc:sldMkLst>
          <pc:docMk/>
          <pc:sldMk cId="992413233" sldId="257"/>
        </pc:sldMkLst>
        <pc:spChg chg="mod">
          <ac:chgData name="Branka Huč" userId="47eebc6c-fcb0-4174-a1dd-aad8e4d4d213" providerId="ADAL" clId="{EB9E5EF8-8683-4B45-B0D5-678D0B49091B}" dt="2020-04-06T13:58:03.731" v="894" actId="1076"/>
          <ac:spMkLst>
            <pc:docMk/>
            <pc:sldMk cId="992413233" sldId="257"/>
            <ac:spMk id="2" creationId="{BB9C111F-4E5C-4B09-818D-56C4EF11CE04}"/>
          </ac:spMkLst>
        </pc:spChg>
        <pc:spChg chg="del">
          <ac:chgData name="Branka Huč" userId="47eebc6c-fcb0-4174-a1dd-aad8e4d4d213" providerId="ADAL" clId="{EB9E5EF8-8683-4B45-B0D5-678D0B49091B}" dt="2020-04-06T13:46:37.633" v="234"/>
          <ac:spMkLst>
            <pc:docMk/>
            <pc:sldMk cId="992413233" sldId="257"/>
            <ac:spMk id="3" creationId="{EA517F94-B83F-4DC3-8814-2CDB1C249D23}"/>
          </ac:spMkLst>
        </pc:spChg>
        <pc:spChg chg="add del mod">
          <ac:chgData name="Branka Huč" userId="47eebc6c-fcb0-4174-a1dd-aad8e4d4d213" providerId="ADAL" clId="{EB9E5EF8-8683-4B45-B0D5-678D0B49091B}" dt="2020-04-06T13:47:14.843" v="238"/>
          <ac:spMkLst>
            <pc:docMk/>
            <pc:sldMk cId="992413233" sldId="257"/>
            <ac:spMk id="7" creationId="{6AFEFF57-17F3-4053-B9FC-202CC773CF33}"/>
          </ac:spMkLst>
        </pc:spChg>
        <pc:graphicFrameChg chg="add del mod ord modGraphic">
          <ac:chgData name="Branka Huč" userId="47eebc6c-fcb0-4174-a1dd-aad8e4d4d213" providerId="ADAL" clId="{EB9E5EF8-8683-4B45-B0D5-678D0B49091B}" dt="2020-04-06T13:47:07.606" v="236" actId="478"/>
          <ac:graphicFrameMkLst>
            <pc:docMk/>
            <pc:sldMk cId="992413233" sldId="257"/>
            <ac:graphicFrameMk id="4" creationId="{68E259BC-2E3A-4C4A-9DE5-E24E13516FA2}"/>
          </ac:graphicFrameMkLst>
        </pc:graphicFrameChg>
        <pc:graphicFrameChg chg="add mod ord modGraphic">
          <ac:chgData name="Branka Huč" userId="47eebc6c-fcb0-4174-a1dd-aad8e4d4d213" providerId="ADAL" clId="{EB9E5EF8-8683-4B45-B0D5-678D0B49091B}" dt="2020-04-06T14:09:33.418" v="970" actId="1076"/>
          <ac:graphicFrameMkLst>
            <pc:docMk/>
            <pc:sldMk cId="992413233" sldId="257"/>
            <ac:graphicFrameMk id="8" creationId="{C64D3222-0BB1-4E64-9A82-5DE749410F48}"/>
          </ac:graphicFrameMkLst>
        </pc:graphicFrameChg>
        <pc:graphicFrameChg chg="add del mod modGraphic">
          <ac:chgData name="Branka Huč" userId="47eebc6c-fcb0-4174-a1dd-aad8e4d4d213" providerId="ADAL" clId="{EB9E5EF8-8683-4B45-B0D5-678D0B49091B}" dt="2020-04-06T13:57:11.178" v="845"/>
          <ac:graphicFrameMkLst>
            <pc:docMk/>
            <pc:sldMk cId="992413233" sldId="257"/>
            <ac:graphicFrameMk id="10" creationId="{257F2C99-2E10-4A98-8C48-6CBEFBFD14A8}"/>
          </ac:graphicFrameMkLst>
        </pc:graphicFrameChg>
      </pc:sldChg>
      <pc:sldChg chg="addSp delSp modSp add">
        <pc:chgData name="Branka Huč" userId="47eebc6c-fcb0-4174-a1dd-aad8e4d4d213" providerId="ADAL" clId="{EB9E5EF8-8683-4B45-B0D5-678D0B49091B}" dt="2020-04-06T14:07:56.948" v="961" actId="208"/>
        <pc:sldMkLst>
          <pc:docMk/>
          <pc:sldMk cId="2707488763" sldId="258"/>
        </pc:sldMkLst>
        <pc:spChg chg="mod">
          <ac:chgData name="Branka Huč" userId="47eebc6c-fcb0-4174-a1dd-aad8e4d4d213" providerId="ADAL" clId="{EB9E5EF8-8683-4B45-B0D5-678D0B49091B}" dt="2020-04-06T14:02:35.040" v="915" actId="1076"/>
          <ac:spMkLst>
            <pc:docMk/>
            <pc:sldMk cId="2707488763" sldId="258"/>
            <ac:spMk id="2" creationId="{BF974E04-843F-464C-9A00-8707B7B2E9C5}"/>
          </ac:spMkLst>
        </pc:spChg>
        <pc:spChg chg="del">
          <ac:chgData name="Branka Huč" userId="47eebc6c-fcb0-4174-a1dd-aad8e4d4d213" providerId="ADAL" clId="{EB9E5EF8-8683-4B45-B0D5-678D0B49091B}" dt="2020-04-06T13:58:50.304" v="897" actId="478"/>
          <ac:spMkLst>
            <pc:docMk/>
            <pc:sldMk cId="2707488763" sldId="258"/>
            <ac:spMk id="3" creationId="{A9E9882B-FE39-4C42-A7A4-E98CD06DF8BF}"/>
          </ac:spMkLst>
        </pc:spChg>
        <pc:spChg chg="add mod">
          <ac:chgData name="Branka Huč" userId="47eebc6c-fcb0-4174-a1dd-aad8e4d4d213" providerId="ADAL" clId="{EB9E5EF8-8683-4B45-B0D5-678D0B49091B}" dt="2020-04-06T14:07:25.225" v="955" actId="207"/>
          <ac:spMkLst>
            <pc:docMk/>
            <pc:sldMk cId="2707488763" sldId="258"/>
            <ac:spMk id="5" creationId="{FAEBBFD8-25CE-4E0E-AEE3-82C54D3D6683}"/>
          </ac:spMkLst>
        </pc:spChg>
        <pc:spChg chg="add mod">
          <ac:chgData name="Branka Huč" userId="47eebc6c-fcb0-4174-a1dd-aad8e4d4d213" providerId="ADAL" clId="{EB9E5EF8-8683-4B45-B0D5-678D0B49091B}" dt="2020-04-06T14:07:56.948" v="961" actId="208"/>
          <ac:spMkLst>
            <pc:docMk/>
            <pc:sldMk cId="2707488763" sldId="258"/>
            <ac:spMk id="6" creationId="{BC330190-4859-475F-8EB0-A315632FCB68}"/>
          </ac:spMkLst>
        </pc:spChg>
        <pc:graphicFrameChg chg="add mod modGraphic">
          <ac:chgData name="Branka Huč" userId="47eebc6c-fcb0-4174-a1dd-aad8e4d4d213" providerId="ADAL" clId="{EB9E5EF8-8683-4B45-B0D5-678D0B49091B}" dt="2020-04-06T14:06:09.003" v="945" actId="1076"/>
          <ac:graphicFrameMkLst>
            <pc:docMk/>
            <pc:sldMk cId="2707488763" sldId="258"/>
            <ac:graphicFrameMk id="4" creationId="{A59BCE34-3E57-4680-B0ED-1A211B873609}"/>
          </ac:graphicFrameMkLst>
        </pc:graphicFrameChg>
        <pc:picChg chg="add mod">
          <ac:chgData name="Branka Huč" userId="47eebc6c-fcb0-4174-a1dd-aad8e4d4d213" providerId="ADAL" clId="{EB9E5EF8-8683-4B45-B0D5-678D0B49091B}" dt="2020-04-06T14:05:17.878" v="929" actId="1076"/>
          <ac:picMkLst>
            <pc:docMk/>
            <pc:sldMk cId="2707488763" sldId="258"/>
            <ac:picMk id="2050" creationId="{90C02EDD-76AF-4D13-9F21-FC89D49EFADF}"/>
          </ac:picMkLst>
        </pc:picChg>
        <pc:picChg chg="add mod">
          <ac:chgData name="Branka Huč" userId="47eebc6c-fcb0-4174-a1dd-aad8e4d4d213" providerId="ADAL" clId="{EB9E5EF8-8683-4B45-B0D5-678D0B49091B}" dt="2020-04-06T14:05:20.149" v="930" actId="1076"/>
          <ac:picMkLst>
            <pc:docMk/>
            <pc:sldMk cId="2707488763" sldId="258"/>
            <ac:picMk id="2052" creationId="{53193918-F44D-4727-B5B1-5F146501DBC6}"/>
          </ac:picMkLst>
        </pc:picChg>
        <pc:picChg chg="add mod">
          <ac:chgData name="Branka Huč" userId="47eebc6c-fcb0-4174-a1dd-aad8e4d4d213" providerId="ADAL" clId="{EB9E5EF8-8683-4B45-B0D5-678D0B49091B}" dt="2020-04-06T14:06:14.635" v="946" actId="14100"/>
          <ac:picMkLst>
            <pc:docMk/>
            <pc:sldMk cId="2707488763" sldId="258"/>
            <ac:picMk id="2054" creationId="{105B3AD6-034D-4803-8714-D95E82EFEC83}"/>
          </ac:picMkLst>
        </pc:picChg>
      </pc:sldChg>
      <pc:sldChg chg="addSp delSp modSp add mod setBg setClrOvrMap">
        <pc:chgData name="Branka Huč" userId="47eebc6c-fcb0-4174-a1dd-aad8e4d4d213" providerId="ADAL" clId="{EB9E5EF8-8683-4B45-B0D5-678D0B49091B}" dt="2020-04-06T14:20:39.371" v="1220" actId="14100"/>
        <pc:sldMkLst>
          <pc:docMk/>
          <pc:sldMk cId="921439684" sldId="259"/>
        </pc:sldMkLst>
        <pc:spChg chg="mod">
          <ac:chgData name="Branka Huč" userId="47eebc6c-fcb0-4174-a1dd-aad8e4d4d213" providerId="ADAL" clId="{EB9E5EF8-8683-4B45-B0D5-678D0B49091B}" dt="2020-04-06T14:18:08.043" v="1094" actId="26606"/>
          <ac:spMkLst>
            <pc:docMk/>
            <pc:sldMk cId="921439684" sldId="259"/>
            <ac:spMk id="2" creationId="{7D89E3F6-F514-4B95-8685-C9ED722C3417}"/>
          </ac:spMkLst>
        </pc:spChg>
        <pc:spChg chg="mod ord">
          <ac:chgData name="Branka Huč" userId="47eebc6c-fcb0-4174-a1dd-aad8e4d4d213" providerId="ADAL" clId="{EB9E5EF8-8683-4B45-B0D5-678D0B49091B}" dt="2020-04-06T14:18:08.043" v="1094" actId="26606"/>
          <ac:spMkLst>
            <pc:docMk/>
            <pc:sldMk cId="921439684" sldId="259"/>
            <ac:spMk id="3" creationId="{6C3AEAEC-F572-4CF9-AA4B-6D0AC173A9FB}"/>
          </ac:spMkLst>
        </pc:spChg>
        <pc:spChg chg="add del">
          <ac:chgData name="Branka Huč" userId="47eebc6c-fcb0-4174-a1dd-aad8e4d4d213" providerId="ADAL" clId="{EB9E5EF8-8683-4B45-B0D5-678D0B49091B}" dt="2020-04-06T14:18:08.043" v="1094" actId="26606"/>
          <ac:spMkLst>
            <pc:docMk/>
            <pc:sldMk cId="921439684" sldId="259"/>
            <ac:spMk id="143" creationId="{F6E384F5-137A-40B1-97F0-694CC6ECD59C}"/>
          </ac:spMkLst>
        </pc:spChg>
        <pc:spChg chg="add del">
          <ac:chgData name="Branka Huč" userId="47eebc6c-fcb0-4174-a1dd-aad8e4d4d213" providerId="ADAL" clId="{EB9E5EF8-8683-4B45-B0D5-678D0B49091B}" dt="2020-04-06T14:18:08.043" v="1094" actId="26606"/>
          <ac:spMkLst>
            <pc:docMk/>
            <pc:sldMk cId="921439684" sldId="259"/>
            <ac:spMk id="145" creationId="{9DBC4630-03DA-474F-BBCB-BA3AE6B317A4}"/>
          </ac:spMkLst>
        </pc:spChg>
        <pc:spChg chg="add del">
          <ac:chgData name="Branka Huč" userId="47eebc6c-fcb0-4174-a1dd-aad8e4d4d213" providerId="ADAL" clId="{EB9E5EF8-8683-4B45-B0D5-678D0B49091B}" dt="2020-04-06T14:18:08.043" v="1094" actId="26606"/>
          <ac:spMkLst>
            <pc:docMk/>
            <pc:sldMk cId="921439684" sldId="259"/>
            <ac:spMk id="147" creationId="{78418A25-6EAC-4140-BFE6-284E1925B5EE}"/>
          </ac:spMkLst>
        </pc:spChg>
        <pc:spChg chg="add del">
          <ac:chgData name="Branka Huč" userId="47eebc6c-fcb0-4174-a1dd-aad8e4d4d213" providerId="ADAL" clId="{EB9E5EF8-8683-4B45-B0D5-678D0B49091B}" dt="2020-04-06T14:18:08.043" v="1094" actId="26606"/>
          <ac:spMkLst>
            <pc:docMk/>
            <pc:sldMk cId="921439684" sldId="259"/>
            <ac:spMk id="149" creationId="{6B9D64DB-4D5C-4A91-B45F-F301E3174F9F}"/>
          </ac:spMkLst>
        </pc:spChg>
        <pc:spChg chg="add del">
          <ac:chgData name="Branka Huč" userId="47eebc6c-fcb0-4174-a1dd-aad8e4d4d213" providerId="ADAL" clId="{EB9E5EF8-8683-4B45-B0D5-678D0B49091B}" dt="2020-04-06T14:18:08.043" v="1094" actId="26606"/>
          <ac:spMkLst>
            <pc:docMk/>
            <pc:sldMk cId="921439684" sldId="259"/>
            <ac:spMk id="151" creationId="{CB14CE1B-4BC5-4EF2-BE3D-05E4F580B3DB}"/>
          </ac:spMkLst>
        </pc:spChg>
        <pc:picChg chg="add mod">
          <ac:chgData name="Branka Huč" userId="47eebc6c-fcb0-4174-a1dd-aad8e4d4d213" providerId="ADAL" clId="{EB9E5EF8-8683-4B45-B0D5-678D0B49091B}" dt="2020-04-06T14:18:08.043" v="1094" actId="26606"/>
          <ac:picMkLst>
            <pc:docMk/>
            <pc:sldMk cId="921439684" sldId="259"/>
            <ac:picMk id="3074" creationId="{8D199807-93B2-49BF-B102-538E0F850904}"/>
          </ac:picMkLst>
        </pc:picChg>
        <pc:picChg chg="add mod ord">
          <ac:chgData name="Branka Huč" userId="47eebc6c-fcb0-4174-a1dd-aad8e4d4d213" providerId="ADAL" clId="{EB9E5EF8-8683-4B45-B0D5-678D0B49091B}" dt="2020-04-06T14:20:29.932" v="1217" actId="14100"/>
          <ac:picMkLst>
            <pc:docMk/>
            <pc:sldMk cId="921439684" sldId="259"/>
            <ac:picMk id="3076" creationId="{38276935-3CFC-4EC7-9E13-61ED2A33DD22}"/>
          </ac:picMkLst>
        </pc:picChg>
        <pc:picChg chg="add mod ord">
          <ac:chgData name="Branka Huč" userId="47eebc6c-fcb0-4174-a1dd-aad8e4d4d213" providerId="ADAL" clId="{EB9E5EF8-8683-4B45-B0D5-678D0B49091B}" dt="2020-04-06T14:20:33.501" v="1218" actId="14100"/>
          <ac:picMkLst>
            <pc:docMk/>
            <pc:sldMk cId="921439684" sldId="259"/>
            <ac:picMk id="3078" creationId="{15D08880-324F-4C91-8FC7-6B3BA9E205B8}"/>
          </ac:picMkLst>
        </pc:picChg>
        <pc:picChg chg="add mod">
          <ac:chgData name="Branka Huč" userId="47eebc6c-fcb0-4174-a1dd-aad8e4d4d213" providerId="ADAL" clId="{EB9E5EF8-8683-4B45-B0D5-678D0B49091B}" dt="2020-04-06T14:20:39.371" v="1220" actId="14100"/>
          <ac:picMkLst>
            <pc:docMk/>
            <pc:sldMk cId="921439684" sldId="259"/>
            <ac:picMk id="3080" creationId="{730DD45D-C1EC-490E-B100-666668901BF7}"/>
          </ac:picMkLst>
        </pc:picChg>
        <pc:picChg chg="add mod ord">
          <ac:chgData name="Branka Huč" userId="47eebc6c-fcb0-4174-a1dd-aad8e4d4d213" providerId="ADAL" clId="{EB9E5EF8-8683-4B45-B0D5-678D0B49091B}" dt="2020-04-06T14:20:36.643" v="1219" actId="14100"/>
          <ac:picMkLst>
            <pc:docMk/>
            <pc:sldMk cId="921439684" sldId="259"/>
            <ac:picMk id="3082" creationId="{CF97F817-1E0B-4EF7-9488-55A0637D0657}"/>
          </ac:picMkLst>
        </pc:picChg>
        <pc:picChg chg="add mod ord">
          <ac:chgData name="Branka Huč" userId="47eebc6c-fcb0-4174-a1dd-aad8e4d4d213" providerId="ADAL" clId="{EB9E5EF8-8683-4B45-B0D5-678D0B49091B}" dt="2020-04-06T14:20:20.771" v="1214" actId="14100"/>
          <ac:picMkLst>
            <pc:docMk/>
            <pc:sldMk cId="921439684" sldId="259"/>
            <ac:picMk id="3084" creationId="{1791C0DB-8D09-48A9-9C31-70A011E341D2}"/>
          </ac:picMkLst>
        </pc:picChg>
        <pc:cxnChg chg="add del">
          <ac:chgData name="Branka Huč" userId="47eebc6c-fcb0-4174-a1dd-aad8e4d4d213" providerId="ADAL" clId="{EB9E5EF8-8683-4B45-B0D5-678D0B49091B}" dt="2020-04-06T14:20:05.049" v="1212" actId="26606"/>
          <ac:cxnSpMkLst>
            <pc:docMk/>
            <pc:sldMk cId="921439684" sldId="259"/>
            <ac:cxnSpMk id="79" creationId="{822A5670-0F7B-4199-AEAB-33FBA9CEA44D}"/>
          </ac:cxnSpMkLst>
        </pc:cxnChg>
        <pc:cxnChg chg="add del">
          <ac:chgData name="Branka Huč" userId="47eebc6c-fcb0-4174-a1dd-aad8e4d4d213" providerId="ADAL" clId="{EB9E5EF8-8683-4B45-B0D5-678D0B49091B}" dt="2020-04-06T14:20:05.049" v="1212" actId="26606"/>
          <ac:cxnSpMkLst>
            <pc:docMk/>
            <pc:sldMk cId="921439684" sldId="259"/>
            <ac:cxnSpMk id="81" creationId="{8BB1744D-A7DF-4B65-B6E3-DCF12BB2D869}"/>
          </ac:cxnSpMkLst>
        </pc:cxnChg>
        <pc:cxnChg chg="add del">
          <ac:chgData name="Branka Huč" userId="47eebc6c-fcb0-4174-a1dd-aad8e4d4d213" providerId="ADAL" clId="{EB9E5EF8-8683-4B45-B0D5-678D0B49091B}" dt="2020-04-06T14:20:05.049" v="1212" actId="26606"/>
          <ac:cxnSpMkLst>
            <pc:docMk/>
            <pc:sldMk cId="921439684" sldId="259"/>
            <ac:cxnSpMk id="83" creationId="{882DD753-EA38-4E86-91FB-05041A44A28E}"/>
          </ac:cxnSpMkLst>
        </pc:cxnChg>
        <pc:cxnChg chg="add del">
          <ac:chgData name="Branka Huč" userId="47eebc6c-fcb0-4174-a1dd-aad8e4d4d213" providerId="ADAL" clId="{EB9E5EF8-8683-4B45-B0D5-678D0B49091B}" dt="2020-04-06T14:20:05.049" v="1212" actId="26606"/>
          <ac:cxnSpMkLst>
            <pc:docMk/>
            <pc:sldMk cId="921439684" sldId="259"/>
            <ac:cxnSpMk id="85" creationId="{6DA63E78-7704-45EF-B5D3-EADDF5D82674}"/>
          </ac:cxnSpMkLst>
        </pc:cxnChg>
        <pc:cxnChg chg="add">
          <ac:chgData name="Branka Huč" userId="47eebc6c-fcb0-4174-a1dd-aad8e4d4d213" providerId="ADAL" clId="{EB9E5EF8-8683-4B45-B0D5-678D0B49091B}" dt="2020-04-06T14:20:05.049" v="1212" actId="26606"/>
          <ac:cxnSpMkLst>
            <pc:docMk/>
            <pc:sldMk cId="921439684" sldId="259"/>
            <ac:cxnSpMk id="3086" creationId="{822A5670-0F7B-4199-AEAB-33FBA9CEA44D}"/>
          </ac:cxnSpMkLst>
        </pc:cxnChg>
        <pc:cxnChg chg="add">
          <ac:chgData name="Branka Huč" userId="47eebc6c-fcb0-4174-a1dd-aad8e4d4d213" providerId="ADAL" clId="{EB9E5EF8-8683-4B45-B0D5-678D0B49091B}" dt="2020-04-06T14:20:05.049" v="1212" actId="26606"/>
          <ac:cxnSpMkLst>
            <pc:docMk/>
            <pc:sldMk cId="921439684" sldId="259"/>
            <ac:cxnSpMk id="3087" creationId="{8BB1744D-A7DF-4B65-B6E3-DCF12BB2D869}"/>
          </ac:cxnSpMkLst>
        </pc:cxnChg>
        <pc:cxnChg chg="add">
          <ac:chgData name="Branka Huč" userId="47eebc6c-fcb0-4174-a1dd-aad8e4d4d213" providerId="ADAL" clId="{EB9E5EF8-8683-4B45-B0D5-678D0B49091B}" dt="2020-04-06T14:20:05.049" v="1212" actId="26606"/>
          <ac:cxnSpMkLst>
            <pc:docMk/>
            <pc:sldMk cId="921439684" sldId="259"/>
            <ac:cxnSpMk id="3088" creationId="{882DD753-EA38-4E86-91FB-05041A44A28E}"/>
          </ac:cxnSpMkLst>
        </pc:cxnChg>
        <pc:cxnChg chg="add">
          <ac:chgData name="Branka Huč" userId="47eebc6c-fcb0-4174-a1dd-aad8e4d4d213" providerId="ADAL" clId="{EB9E5EF8-8683-4B45-B0D5-678D0B49091B}" dt="2020-04-06T14:20:05.049" v="1212" actId="26606"/>
          <ac:cxnSpMkLst>
            <pc:docMk/>
            <pc:sldMk cId="921439684" sldId="259"/>
            <ac:cxnSpMk id="3089" creationId="{6DA63E78-7704-45EF-B5D3-EADDF5D82674}"/>
          </ac:cxnSpMkLst>
        </pc:cxnChg>
      </pc:sldChg>
      <pc:sldChg chg="addSp delSp modSp add mod setBg">
        <pc:chgData name="Branka Huč" userId="47eebc6c-fcb0-4174-a1dd-aad8e4d4d213" providerId="ADAL" clId="{EB9E5EF8-8683-4B45-B0D5-678D0B49091B}" dt="2020-04-06T14:22:51.137" v="1337" actId="26606"/>
        <pc:sldMkLst>
          <pc:docMk/>
          <pc:sldMk cId="1611516232" sldId="260"/>
        </pc:sldMkLst>
        <pc:spChg chg="mod">
          <ac:chgData name="Branka Huč" userId="47eebc6c-fcb0-4174-a1dd-aad8e4d4d213" providerId="ADAL" clId="{EB9E5EF8-8683-4B45-B0D5-678D0B49091B}" dt="2020-04-06T14:22:51.137" v="1337" actId="26606"/>
          <ac:spMkLst>
            <pc:docMk/>
            <pc:sldMk cId="1611516232" sldId="260"/>
            <ac:spMk id="2" creationId="{623A37E0-E4D0-4977-90C9-F02FDB1E2A85}"/>
          </ac:spMkLst>
        </pc:spChg>
        <pc:spChg chg="del mod">
          <ac:chgData name="Branka Huč" userId="47eebc6c-fcb0-4174-a1dd-aad8e4d4d213" providerId="ADAL" clId="{EB9E5EF8-8683-4B45-B0D5-678D0B49091B}" dt="2020-04-06T14:22:03.401" v="1316" actId="26606"/>
          <ac:spMkLst>
            <pc:docMk/>
            <pc:sldMk cId="1611516232" sldId="260"/>
            <ac:spMk id="3" creationId="{C0C320EE-1769-445A-9D3A-CD8D83CBDE7B}"/>
          </ac:spMkLst>
        </pc:spChg>
        <pc:spChg chg="add del">
          <ac:chgData name="Branka Huč" userId="47eebc6c-fcb0-4174-a1dd-aad8e4d4d213" providerId="ADAL" clId="{EB9E5EF8-8683-4B45-B0D5-678D0B49091B}" dt="2020-04-06T14:22:51.137" v="1337" actId="26606"/>
          <ac:spMkLst>
            <pc:docMk/>
            <pc:sldMk cId="1611516232" sldId="260"/>
            <ac:spMk id="10" creationId="{4351DFE5-F63D-4BE0-BDA9-E3EB88F01AA5}"/>
          </ac:spMkLst>
        </pc:spChg>
        <pc:graphicFrameChg chg="add mod modGraphic">
          <ac:chgData name="Branka Huč" userId="47eebc6c-fcb0-4174-a1dd-aad8e4d4d213" providerId="ADAL" clId="{EB9E5EF8-8683-4B45-B0D5-678D0B49091B}" dt="2020-04-06T14:22:51.137" v="1337" actId="26606"/>
          <ac:graphicFrameMkLst>
            <pc:docMk/>
            <pc:sldMk cId="1611516232" sldId="260"/>
            <ac:graphicFrameMk id="5" creationId="{BDEC3413-2F6D-4813-A94B-C8002DCBE870}"/>
          </ac:graphicFrameMkLst>
        </pc:graphicFrameChg>
        <pc:picChg chg="add del">
          <ac:chgData name="Branka Huč" userId="47eebc6c-fcb0-4174-a1dd-aad8e4d4d213" providerId="ADAL" clId="{EB9E5EF8-8683-4B45-B0D5-678D0B49091B}" dt="2020-04-06T14:22:51.137" v="1337" actId="26606"/>
          <ac:picMkLst>
            <pc:docMk/>
            <pc:sldMk cId="1611516232" sldId="260"/>
            <ac:picMk id="12" creationId="{02DD2BC0-6F29-4B4F-8D61-2DCF6D2E8E73}"/>
          </ac:picMkLst>
        </pc:picChg>
      </pc:sldChg>
      <pc:sldChg chg="addSp delSp modSp add mod setBg">
        <pc:chgData name="Branka Huč" userId="47eebc6c-fcb0-4174-a1dd-aad8e4d4d213" providerId="ADAL" clId="{EB9E5EF8-8683-4B45-B0D5-678D0B49091B}" dt="2020-04-06T14:52:10.030" v="1427" actId="26606"/>
        <pc:sldMkLst>
          <pc:docMk/>
          <pc:sldMk cId="4212960892" sldId="261"/>
        </pc:sldMkLst>
        <pc:spChg chg="mod">
          <ac:chgData name="Branka Huč" userId="47eebc6c-fcb0-4174-a1dd-aad8e4d4d213" providerId="ADAL" clId="{EB9E5EF8-8683-4B45-B0D5-678D0B49091B}" dt="2020-04-06T14:52:10.030" v="1427" actId="26606"/>
          <ac:spMkLst>
            <pc:docMk/>
            <pc:sldMk cId="4212960892" sldId="261"/>
            <ac:spMk id="2" creationId="{ACF5E4DE-4F3F-4F97-9748-EDE052DCCB01}"/>
          </ac:spMkLst>
        </pc:spChg>
        <pc:spChg chg="del mod">
          <ac:chgData name="Branka Huč" userId="47eebc6c-fcb0-4174-a1dd-aad8e4d4d213" providerId="ADAL" clId="{EB9E5EF8-8683-4B45-B0D5-678D0B49091B}" dt="2020-04-06T14:50:53.128" v="1403" actId="26606"/>
          <ac:spMkLst>
            <pc:docMk/>
            <pc:sldMk cId="4212960892" sldId="261"/>
            <ac:spMk id="3" creationId="{0C600725-06F3-4EFA-A2AF-414632F3DE90}"/>
          </ac:spMkLst>
        </pc:spChg>
        <pc:spChg chg="add del">
          <ac:chgData name="Branka Huč" userId="47eebc6c-fcb0-4174-a1dd-aad8e4d4d213" providerId="ADAL" clId="{EB9E5EF8-8683-4B45-B0D5-678D0B49091B}" dt="2020-04-06T14:50:53.128" v="1403" actId="26606"/>
          <ac:spMkLst>
            <pc:docMk/>
            <pc:sldMk cId="4212960892" sldId="261"/>
            <ac:spMk id="8" creationId="{3B854194-185D-494D-905C-7C7CB2E30F6E}"/>
          </ac:spMkLst>
        </pc:spChg>
        <pc:spChg chg="add del">
          <ac:chgData name="Branka Huč" userId="47eebc6c-fcb0-4174-a1dd-aad8e4d4d213" providerId="ADAL" clId="{EB9E5EF8-8683-4B45-B0D5-678D0B49091B}" dt="2020-04-06T14:50:53.128" v="1403" actId="26606"/>
          <ac:spMkLst>
            <pc:docMk/>
            <pc:sldMk cId="4212960892" sldId="261"/>
            <ac:spMk id="10" creationId="{B4F5FA0D-0104-4987-8241-EFF7C85B88DE}"/>
          </ac:spMkLst>
        </pc:spChg>
        <pc:graphicFrameChg chg="add mod modGraphic">
          <ac:chgData name="Branka Huč" userId="47eebc6c-fcb0-4174-a1dd-aad8e4d4d213" providerId="ADAL" clId="{EB9E5EF8-8683-4B45-B0D5-678D0B49091B}" dt="2020-04-06T14:52:10.030" v="1427" actId="26606"/>
          <ac:graphicFrameMkLst>
            <pc:docMk/>
            <pc:sldMk cId="4212960892" sldId="261"/>
            <ac:graphicFrameMk id="14" creationId="{9D25B2BE-D531-4DC9-9009-F86FA9FD46E6}"/>
          </ac:graphicFrameMkLst>
        </pc:graphicFrameChg>
        <pc:picChg chg="add del">
          <ac:chgData name="Branka Huč" userId="47eebc6c-fcb0-4174-a1dd-aad8e4d4d213" providerId="ADAL" clId="{EB9E5EF8-8683-4B45-B0D5-678D0B49091B}" dt="2020-04-06T14:50:53.128" v="1403" actId="26606"/>
          <ac:picMkLst>
            <pc:docMk/>
            <pc:sldMk cId="4212960892" sldId="261"/>
            <ac:picMk id="12" creationId="{2897127E-6CEF-446C-BE87-93B7C46E49D1}"/>
          </ac:picMkLst>
        </pc:picChg>
      </pc:sldChg>
      <pc:sldChg chg="delSp modSp add">
        <pc:chgData name="Branka Huč" userId="47eebc6c-fcb0-4174-a1dd-aad8e4d4d213" providerId="ADAL" clId="{EB9E5EF8-8683-4B45-B0D5-678D0B49091B}" dt="2020-04-06T14:54:26.516" v="1557" actId="20577"/>
        <pc:sldMkLst>
          <pc:docMk/>
          <pc:sldMk cId="2837954061" sldId="262"/>
        </pc:sldMkLst>
        <pc:spChg chg="mod">
          <ac:chgData name="Branka Huč" userId="47eebc6c-fcb0-4174-a1dd-aad8e4d4d213" providerId="ADAL" clId="{EB9E5EF8-8683-4B45-B0D5-678D0B49091B}" dt="2020-04-06T14:54:26.516" v="1557" actId="20577"/>
          <ac:spMkLst>
            <pc:docMk/>
            <pc:sldMk cId="2837954061" sldId="262"/>
            <ac:spMk id="2" creationId="{684A8709-B376-406C-A6DB-064C4166D540}"/>
          </ac:spMkLst>
        </pc:spChg>
        <pc:spChg chg="del">
          <ac:chgData name="Branka Huč" userId="47eebc6c-fcb0-4174-a1dd-aad8e4d4d213" providerId="ADAL" clId="{EB9E5EF8-8683-4B45-B0D5-678D0B49091B}" dt="2020-04-06T14:54:15.347" v="1553" actId="478"/>
          <ac:spMkLst>
            <pc:docMk/>
            <pc:sldMk cId="2837954061" sldId="262"/>
            <ac:spMk id="3" creationId="{F9EED8CA-2B18-4F17-825E-F1E40945FE0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D750F-4769-44FC-A308-6CB23A2441E0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F4D6E8FA-EC5B-43DD-A5FE-8AC5A1556036}">
      <dgm:prSet/>
      <dgm:spPr/>
      <dgm:t>
        <a:bodyPr/>
        <a:lstStyle/>
        <a:p>
          <a:r>
            <a:rPr lang="sl-SI"/>
            <a:t>Promet je pomemben za razvoj ostalih dejavnosti.</a:t>
          </a:r>
          <a:endParaRPr lang="en-US"/>
        </a:p>
      </dgm:t>
    </dgm:pt>
    <dgm:pt modelId="{81E8F3CF-63C7-4F80-8312-AB8242867125}" type="parTrans" cxnId="{F79D267E-FCEC-4A5C-86BD-DFD492EBED35}">
      <dgm:prSet/>
      <dgm:spPr/>
      <dgm:t>
        <a:bodyPr/>
        <a:lstStyle/>
        <a:p>
          <a:endParaRPr lang="en-US"/>
        </a:p>
      </dgm:t>
    </dgm:pt>
    <dgm:pt modelId="{CE2E8B7F-20E8-4AFB-93D4-9B190937BD0E}" type="sibTrans" cxnId="{F79D267E-FCEC-4A5C-86BD-DFD492EBED35}">
      <dgm:prSet/>
      <dgm:spPr/>
      <dgm:t>
        <a:bodyPr/>
        <a:lstStyle/>
        <a:p>
          <a:endParaRPr lang="en-US"/>
        </a:p>
      </dgm:t>
    </dgm:pt>
    <dgm:pt modelId="{1B6BEF69-7F7B-430A-B07A-51685D816348}">
      <dgm:prSet/>
      <dgm:spPr/>
      <dgm:t>
        <a:bodyPr/>
        <a:lstStyle/>
        <a:p>
          <a:r>
            <a:rPr lang="sl-SI"/>
            <a:t>Prometno težko dostopna mesta so redkeje poseljena ali se prebivalstvo odseljuje. </a:t>
          </a:r>
          <a:endParaRPr lang="en-US"/>
        </a:p>
      </dgm:t>
    </dgm:pt>
    <dgm:pt modelId="{4238F72B-D334-47EC-8E34-8EA3C6C85F56}" type="parTrans" cxnId="{F65D1D53-499C-4937-8C32-0BB97326144F}">
      <dgm:prSet/>
      <dgm:spPr/>
      <dgm:t>
        <a:bodyPr/>
        <a:lstStyle/>
        <a:p>
          <a:endParaRPr lang="en-US"/>
        </a:p>
      </dgm:t>
    </dgm:pt>
    <dgm:pt modelId="{A249A355-6276-4285-95C8-475CC4CEC0E8}" type="sibTrans" cxnId="{F65D1D53-499C-4937-8C32-0BB97326144F}">
      <dgm:prSet/>
      <dgm:spPr/>
      <dgm:t>
        <a:bodyPr/>
        <a:lstStyle/>
        <a:p>
          <a:endParaRPr lang="en-US"/>
        </a:p>
      </dgm:t>
    </dgm:pt>
    <dgm:pt modelId="{9934A58A-E932-45F4-824D-89E164CE3CF1}" type="pres">
      <dgm:prSet presAssocID="{87CD750F-4769-44FC-A308-6CB23A2441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DCE3F39B-DB4C-4604-ACFA-37705C3EB0D4}" type="pres">
      <dgm:prSet presAssocID="{F4D6E8FA-EC5B-43DD-A5FE-8AC5A1556036}" presName="hierRoot1" presStyleCnt="0"/>
      <dgm:spPr/>
    </dgm:pt>
    <dgm:pt modelId="{85A081AA-FF2A-41A6-B337-84074CE40976}" type="pres">
      <dgm:prSet presAssocID="{F4D6E8FA-EC5B-43DD-A5FE-8AC5A1556036}" presName="composite" presStyleCnt="0"/>
      <dgm:spPr/>
    </dgm:pt>
    <dgm:pt modelId="{747B0FA6-DEA8-4E33-8FF8-CDFF0A084673}" type="pres">
      <dgm:prSet presAssocID="{F4D6E8FA-EC5B-43DD-A5FE-8AC5A1556036}" presName="background" presStyleLbl="node0" presStyleIdx="0" presStyleCnt="2"/>
      <dgm:spPr/>
    </dgm:pt>
    <dgm:pt modelId="{14686D06-D7CE-4A6B-BB0D-8822F896440A}" type="pres">
      <dgm:prSet presAssocID="{F4D6E8FA-EC5B-43DD-A5FE-8AC5A155603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5EC71AB-0F7A-42A7-B392-951B63571FB7}" type="pres">
      <dgm:prSet presAssocID="{F4D6E8FA-EC5B-43DD-A5FE-8AC5A1556036}" presName="hierChild2" presStyleCnt="0"/>
      <dgm:spPr/>
    </dgm:pt>
    <dgm:pt modelId="{B524CFBA-F6C8-45D2-8B47-CD9A15BAB1B3}" type="pres">
      <dgm:prSet presAssocID="{1B6BEF69-7F7B-430A-B07A-51685D816348}" presName="hierRoot1" presStyleCnt="0"/>
      <dgm:spPr/>
    </dgm:pt>
    <dgm:pt modelId="{C7B78F77-1700-463C-ABC5-B4EEF9A426B9}" type="pres">
      <dgm:prSet presAssocID="{1B6BEF69-7F7B-430A-B07A-51685D816348}" presName="composite" presStyleCnt="0"/>
      <dgm:spPr/>
    </dgm:pt>
    <dgm:pt modelId="{FF64672E-477A-4F94-90F4-03B1D013C7DA}" type="pres">
      <dgm:prSet presAssocID="{1B6BEF69-7F7B-430A-B07A-51685D816348}" presName="background" presStyleLbl="node0" presStyleIdx="1" presStyleCnt="2"/>
      <dgm:spPr/>
    </dgm:pt>
    <dgm:pt modelId="{4791BC35-A86E-4856-9A19-E850A03A27EA}" type="pres">
      <dgm:prSet presAssocID="{1B6BEF69-7F7B-430A-B07A-51685D816348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6E010B8-398C-4533-8C54-A65F7FB7CCDE}" type="pres">
      <dgm:prSet presAssocID="{1B6BEF69-7F7B-430A-B07A-51685D816348}" presName="hierChild2" presStyleCnt="0"/>
      <dgm:spPr/>
    </dgm:pt>
  </dgm:ptLst>
  <dgm:cxnLst>
    <dgm:cxn modelId="{459F7EF0-6FFA-448C-861F-C36553E9427D}" type="presOf" srcId="{F4D6E8FA-EC5B-43DD-A5FE-8AC5A1556036}" destId="{14686D06-D7CE-4A6B-BB0D-8822F896440A}" srcOrd="0" destOrd="0" presId="urn:microsoft.com/office/officeart/2005/8/layout/hierarchy1"/>
    <dgm:cxn modelId="{F79D267E-FCEC-4A5C-86BD-DFD492EBED35}" srcId="{87CD750F-4769-44FC-A308-6CB23A2441E0}" destId="{F4D6E8FA-EC5B-43DD-A5FE-8AC5A1556036}" srcOrd="0" destOrd="0" parTransId="{81E8F3CF-63C7-4F80-8312-AB8242867125}" sibTransId="{CE2E8B7F-20E8-4AFB-93D4-9B190937BD0E}"/>
    <dgm:cxn modelId="{F65D1D53-499C-4937-8C32-0BB97326144F}" srcId="{87CD750F-4769-44FC-A308-6CB23A2441E0}" destId="{1B6BEF69-7F7B-430A-B07A-51685D816348}" srcOrd="1" destOrd="0" parTransId="{4238F72B-D334-47EC-8E34-8EA3C6C85F56}" sibTransId="{A249A355-6276-4285-95C8-475CC4CEC0E8}"/>
    <dgm:cxn modelId="{FE5D52C0-23BB-4A33-829D-9189EFDEF025}" type="presOf" srcId="{1B6BEF69-7F7B-430A-B07A-51685D816348}" destId="{4791BC35-A86E-4856-9A19-E850A03A27EA}" srcOrd="0" destOrd="0" presId="urn:microsoft.com/office/officeart/2005/8/layout/hierarchy1"/>
    <dgm:cxn modelId="{A963C34E-D847-43A3-9BB9-7384D336CA67}" type="presOf" srcId="{87CD750F-4769-44FC-A308-6CB23A2441E0}" destId="{9934A58A-E932-45F4-824D-89E164CE3CF1}" srcOrd="0" destOrd="0" presId="urn:microsoft.com/office/officeart/2005/8/layout/hierarchy1"/>
    <dgm:cxn modelId="{B7228352-7BA3-47EA-A2D5-0BA939E53BC6}" type="presParOf" srcId="{9934A58A-E932-45F4-824D-89E164CE3CF1}" destId="{DCE3F39B-DB4C-4604-ACFA-37705C3EB0D4}" srcOrd="0" destOrd="0" presId="urn:microsoft.com/office/officeart/2005/8/layout/hierarchy1"/>
    <dgm:cxn modelId="{B5D01047-11F1-4F8C-BA90-A6E8DEEF067C}" type="presParOf" srcId="{DCE3F39B-DB4C-4604-ACFA-37705C3EB0D4}" destId="{85A081AA-FF2A-41A6-B337-84074CE40976}" srcOrd="0" destOrd="0" presId="urn:microsoft.com/office/officeart/2005/8/layout/hierarchy1"/>
    <dgm:cxn modelId="{662AEF42-F125-441A-A84E-12842583E68C}" type="presParOf" srcId="{85A081AA-FF2A-41A6-B337-84074CE40976}" destId="{747B0FA6-DEA8-4E33-8FF8-CDFF0A084673}" srcOrd="0" destOrd="0" presId="urn:microsoft.com/office/officeart/2005/8/layout/hierarchy1"/>
    <dgm:cxn modelId="{E5AD25E1-4E7E-4E86-93B6-412A8A60FEE2}" type="presParOf" srcId="{85A081AA-FF2A-41A6-B337-84074CE40976}" destId="{14686D06-D7CE-4A6B-BB0D-8822F896440A}" srcOrd="1" destOrd="0" presId="urn:microsoft.com/office/officeart/2005/8/layout/hierarchy1"/>
    <dgm:cxn modelId="{E4A543C3-F11F-40D3-A9E2-925EB46105A8}" type="presParOf" srcId="{DCE3F39B-DB4C-4604-ACFA-37705C3EB0D4}" destId="{55EC71AB-0F7A-42A7-B392-951B63571FB7}" srcOrd="1" destOrd="0" presId="urn:microsoft.com/office/officeart/2005/8/layout/hierarchy1"/>
    <dgm:cxn modelId="{E9A6BA7A-5FD1-437A-9A93-4E321B039B34}" type="presParOf" srcId="{9934A58A-E932-45F4-824D-89E164CE3CF1}" destId="{B524CFBA-F6C8-45D2-8B47-CD9A15BAB1B3}" srcOrd="1" destOrd="0" presId="urn:microsoft.com/office/officeart/2005/8/layout/hierarchy1"/>
    <dgm:cxn modelId="{449B0D48-1AC7-411D-AAEA-27B596E5BD3D}" type="presParOf" srcId="{B524CFBA-F6C8-45D2-8B47-CD9A15BAB1B3}" destId="{C7B78F77-1700-463C-ABC5-B4EEF9A426B9}" srcOrd="0" destOrd="0" presId="urn:microsoft.com/office/officeart/2005/8/layout/hierarchy1"/>
    <dgm:cxn modelId="{F4163426-6837-46C9-BCB7-AC771B666A90}" type="presParOf" srcId="{C7B78F77-1700-463C-ABC5-B4EEF9A426B9}" destId="{FF64672E-477A-4F94-90F4-03B1D013C7DA}" srcOrd="0" destOrd="0" presId="urn:microsoft.com/office/officeart/2005/8/layout/hierarchy1"/>
    <dgm:cxn modelId="{E5003CA7-8599-45C1-8A97-D846C748F8D9}" type="presParOf" srcId="{C7B78F77-1700-463C-ABC5-B4EEF9A426B9}" destId="{4791BC35-A86E-4856-9A19-E850A03A27EA}" srcOrd="1" destOrd="0" presId="urn:microsoft.com/office/officeart/2005/8/layout/hierarchy1"/>
    <dgm:cxn modelId="{57857F7B-9913-4148-B251-94BA081E1974}" type="presParOf" srcId="{B524CFBA-F6C8-45D2-8B47-CD9A15BAB1B3}" destId="{C6E010B8-398C-4533-8C54-A65F7FB7CC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B0FA6-DEA8-4E33-8FF8-CDFF0A084673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86D06-D7CE-4A6B-BB0D-8822F896440A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/>
            <a:t>Promet je pomemben za razvoj ostalih dejavnosti.</a:t>
          </a:r>
          <a:endParaRPr lang="en-US" sz="3400" kern="1200"/>
        </a:p>
      </dsp:txBody>
      <dsp:txXfrm>
        <a:off x="585701" y="1066737"/>
        <a:ext cx="4337991" cy="2693452"/>
      </dsp:txXfrm>
    </dsp:sp>
    <dsp:sp modelId="{FF64672E-477A-4F94-90F4-03B1D013C7DA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1BC35-A86E-4856-9A19-E850A03A27EA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/>
            <a:t>Prometno težko dostopna mesta so redkeje poseljena ali se prebivalstvo odseljuje. </a:t>
          </a:r>
          <a:endParaRPr lang="en-US" sz="3400" kern="120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791C5-26E0-4B40-BF20-10EA9578D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146EEF9-B57D-4713-B8D6-E4CAEEE68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5E82F37-6012-420E-91B9-FADF94BC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85BC-57FB-4767-ADF3-94469615A1E6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C47C46B-BAB4-4C52-B5D2-5E840938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34FD81F-D3D6-4C52-84DB-8D578D8F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2C46-4912-499B-939B-80CE97392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301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3995E8-087B-4FE6-9C58-6E580544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76FB0CC-9ABB-4217-823E-83FE2D381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AECD31-6508-486F-82E7-4B8B9159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85BC-57FB-4767-ADF3-94469615A1E6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64682C1-B346-4039-9E4E-4BA39B70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77FDD83-E9A5-4F76-A8F4-EC80097D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2C46-4912-499B-939B-80CE97392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96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95F1CD9-DC1D-4511-A843-AA0DC9EFC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3DBD746-0C6C-46C5-8503-3EB98CF30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5F2359A-D913-4305-9CA7-980E298A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85BC-57FB-4767-ADF3-94469615A1E6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F86D011-59A6-44BD-BF1C-E8101A39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595D2C-9E8F-4B12-BC7B-B7C803D4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2C46-4912-499B-939B-80CE97392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234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64C892-3318-48D0-BCC1-3DF791A5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7D32A6-6443-4D6E-B118-F2C96DEEF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481867-8696-4170-A134-990E8672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85BC-57FB-4767-ADF3-94469615A1E6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D18DFC-FD8E-4DB1-B467-FACADE3C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73D436F-98D3-4035-816B-6AD3ACD0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2C46-4912-499B-939B-80CE97392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95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2DC00F-D00D-438D-883B-36601E31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CA115DA-42C6-4B6A-92EF-F1594218E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086C626-6101-4B09-9F71-B98DFB589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85BC-57FB-4767-ADF3-94469615A1E6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F2CD920-8265-486D-80AE-D39C26B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E1CC8D-EADA-4DC2-9912-2E723BAE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2C46-4912-499B-939B-80CE97392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551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669280-53B8-4294-8D5E-3DE9A4AF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7B50CD-C9BA-43B8-9BBD-484900E5B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607F088-5082-44AD-BB54-27B5D37D3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E735E5F-3FA2-4208-9674-F643598A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85BC-57FB-4767-ADF3-94469615A1E6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8B81165-1534-4E6E-9174-BCD8AAA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AF41ED5-2861-4910-9771-BBCB0F08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2C46-4912-499B-939B-80CE97392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125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471C07-00BA-4BFF-BD93-F3400515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EA43B40-6EC0-436A-90F1-636A2D911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ACD7B65-BB64-499A-AE9D-B38886202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843F826-66A3-4A51-8F1E-633518BE9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C315A06-117A-4D7C-AAB8-771D109FF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3E2E5A7-A61D-479E-A326-266E7B74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85BC-57FB-4767-ADF3-94469615A1E6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5D9E343-118C-4DE4-93B1-EC793152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2FA9CF6-26C0-4D70-B69F-861464B8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2C46-4912-499B-939B-80CE97392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252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414A5E-C91C-413D-8317-C3968F9C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01A1FAB-1A47-43AF-AEA6-938BEDB3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85BC-57FB-4767-ADF3-94469615A1E6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82F3993-3724-466D-BF65-24E50CFE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12CBAF9-9E5B-4AF7-8FF4-128EA378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2C46-4912-499B-939B-80CE97392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50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DD4AF8C-1257-45E4-B4CC-12E52531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85BC-57FB-4767-ADF3-94469615A1E6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6BC17C2-8EFF-412A-9B2D-877FF213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1F2D1CE-0676-448C-B5AE-595627C6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2C46-4912-499B-939B-80CE97392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584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0B1797-E68F-4CBA-B202-F9F6BFEE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FB10A9-A2F4-4403-8EEF-8F9C2716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5BCED12-629C-4051-91D4-0ACB6ABDC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C6B5F1B-C3DB-4DDA-A655-8EB223BA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85BC-57FB-4767-ADF3-94469615A1E6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0058345-74F2-422B-8BCC-904FF3AD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F3D0F88-5164-46D6-ABA0-BC915A26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2C46-4912-499B-939B-80CE97392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295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622760-6479-4AD6-AD20-72420E20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CB59E3D-EA6E-4ECE-A1CC-5D1CEE1EA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4EB9492-64FE-4604-A3D3-861BD1339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EF093B2-5B74-4980-94A8-5B452B1C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85BC-57FB-4767-ADF3-94469615A1E6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890FE65-0E24-4C1D-A249-394AB728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97B1AC0-8592-42CD-9FBC-C8D1B052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2C46-4912-499B-939B-80CE97392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44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784808D-B147-4560-BCD5-D5C228ED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B34345E-9357-40F7-BC83-B1CFB4392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558DD09-A512-4765-928F-CD9E423AE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A85BC-57FB-4767-ADF3-94469615A1E6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891C21A-416E-4270-BB3D-0769E68A3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2C3B231-D2CB-4EED-8C10-753FCB8A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02C46-4912-499B-939B-80CE973924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692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5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000" b="1" dirty="0" smtClean="0">
                <a:solidFill>
                  <a:srgbClr val="FFC000"/>
                </a:solidFill>
              </a:rPr>
              <a:t>PROMET</a:t>
            </a:r>
            <a:endParaRPr lang="sl-SI" sz="8000" b="1" dirty="0">
              <a:solidFill>
                <a:srgbClr val="FFC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4" y="4199481"/>
            <a:ext cx="3515739" cy="21166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073" y="229246"/>
            <a:ext cx="4766405" cy="16941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66" y="177626"/>
            <a:ext cx="3158858" cy="236609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3445" y="4199481"/>
            <a:ext cx="3911873" cy="2089730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8"/>
    </mc:Choice>
    <mc:Fallback xmlns="">
      <p:transition spd="slow" advTm="7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obarvanke, barvanke - igre.6te.net">
            <a:extLst>
              <a:ext uri="{FF2B5EF4-FFF2-40B4-BE49-F238E27FC236}">
                <a16:creationId xmlns:a16="http://schemas.microsoft.com/office/drawing/2014/main" id="{5BF76E54-7F97-42A4-B956-D6304A89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237684" y="81343"/>
            <a:ext cx="1588946" cy="21185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REMEMBA VOŽENJ ŠOLSKEGA AVTOBUSA – POSTAJA BREZOVICA | Osnovna ...">
            <a:extLst>
              <a:ext uri="{FF2B5EF4-FFF2-40B4-BE49-F238E27FC236}">
                <a16:creationId xmlns:a16="http://schemas.microsoft.com/office/drawing/2014/main" id="{90C01DD0-E612-4C90-B000-BB78D815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2132" y="346167"/>
            <a:ext cx="3035184" cy="15479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cycle Outline Drawing Viewed From The Side Isolated Over White ...">
            <a:extLst>
              <a:ext uri="{FF2B5EF4-FFF2-40B4-BE49-F238E27FC236}">
                <a16:creationId xmlns:a16="http://schemas.microsoft.com/office/drawing/2014/main" id="{D003E9C4-8AE2-43E0-AE3D-456354022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72867" y="2639045"/>
            <a:ext cx="2118578" cy="15889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isanje avtomobilov je enostavno. O vsem">
            <a:extLst>
              <a:ext uri="{FF2B5EF4-FFF2-40B4-BE49-F238E27FC236}">
                <a16:creationId xmlns:a16="http://schemas.microsoft.com/office/drawing/2014/main" id="{38EC1A99-2EC3-4B63-A87A-80F567FC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804" y="4930536"/>
            <a:ext cx="2860995" cy="1866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ari avto pobarvanka">
            <a:extLst>
              <a:ext uri="{FF2B5EF4-FFF2-40B4-BE49-F238E27FC236}">
                <a16:creationId xmlns:a16="http://schemas.microsoft.com/office/drawing/2014/main" id="{FE97E03C-52C1-4DC5-96F9-492DCC5D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248882" y="4666985"/>
            <a:ext cx="1581298" cy="21083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AFFAA2-6C75-4595-9149-1AC2B4094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2152" y="1010485"/>
            <a:ext cx="2840391" cy="3353959"/>
          </a:xfrm>
        </p:spPr>
        <p:txBody>
          <a:bodyPr>
            <a:normAutofit/>
          </a:bodyPr>
          <a:lstStyle/>
          <a:p>
            <a:pPr algn="l"/>
            <a:r>
              <a:rPr lang="sl-SI" sz="2600" dirty="0">
                <a:solidFill>
                  <a:srgbClr val="FFFFFF"/>
                </a:solidFill>
                <a:latin typeface="Bookman Old Style" panose="02050604050505020204" pitchFamily="18" charset="0"/>
              </a:rPr>
              <a:t>PROMET</a:t>
            </a:r>
            <a:br>
              <a:rPr lang="sl-SI" sz="2600" dirty="0">
                <a:solidFill>
                  <a:srgbClr val="FFFFFF"/>
                </a:solidFill>
                <a:latin typeface="Bookman Old Style" panose="02050604050505020204" pitchFamily="18" charset="0"/>
              </a:rPr>
            </a:br>
            <a:r>
              <a:rPr lang="sl-SI" sz="2600" dirty="0">
                <a:solidFill>
                  <a:srgbClr val="FFFFFF"/>
                </a:solidFill>
                <a:latin typeface="Bookman Old Style" panose="02050604050505020204" pitchFamily="18" charset="0"/>
              </a:rPr>
              <a:t/>
            </a:r>
            <a:br>
              <a:rPr lang="sl-SI" sz="2600" dirty="0">
                <a:solidFill>
                  <a:srgbClr val="FFFFFF"/>
                </a:solidFill>
                <a:latin typeface="Bookman Old Style" panose="02050604050505020204" pitchFamily="18" charset="0"/>
              </a:rPr>
            </a:br>
            <a:r>
              <a:rPr lang="sl-SI" sz="26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Promet</a:t>
            </a:r>
            <a:r>
              <a:rPr lang="sl-SI" sz="2600" dirty="0">
                <a:solidFill>
                  <a:srgbClr val="FFFFFF"/>
                </a:solidFill>
                <a:latin typeface="Bookman Old Style" panose="02050604050505020204" pitchFamily="18" charset="0"/>
              </a:rPr>
              <a:t> je dejavnost, ki je namenjena prevozu:</a:t>
            </a:r>
            <a:br>
              <a:rPr lang="sl-SI" sz="2600" dirty="0">
                <a:solidFill>
                  <a:srgbClr val="FFFFFF"/>
                </a:solidFill>
                <a:latin typeface="Bookman Old Style" panose="02050604050505020204" pitchFamily="18" charset="0"/>
              </a:rPr>
            </a:br>
            <a:r>
              <a:rPr lang="sl-SI" sz="2600" dirty="0">
                <a:solidFill>
                  <a:srgbClr val="FFFFFF"/>
                </a:solidFill>
                <a:latin typeface="Bookman Old Style" panose="02050604050505020204" pitchFamily="18" charset="0"/>
              </a:rPr>
              <a:t>ljudi, tovora, informacij, podatkov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Pobarvanke, pesmice, pravljice, otroški sudoku - Otroški kotiček ...">
            <a:extLst>
              <a:ext uri="{FF2B5EF4-FFF2-40B4-BE49-F238E27FC236}">
                <a16:creationId xmlns:a16="http://schemas.microsoft.com/office/drawing/2014/main" id="{41545ABF-3B60-4A5A-82E4-B6E0D190E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7" b="20215"/>
          <a:stretch/>
        </p:blipFill>
        <p:spPr bwMode="auto">
          <a:xfrm>
            <a:off x="4449829" y="2767079"/>
            <a:ext cx="3179408" cy="14535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8"/>
    </mc:Choice>
    <mc:Fallback xmlns="">
      <p:transition spd="slow" advTm="13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9C111F-4E5C-4B09-818D-56C4EF11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85" y="34340"/>
            <a:ext cx="10515600" cy="741680"/>
          </a:xfrm>
        </p:spPr>
        <p:txBody>
          <a:bodyPr>
            <a:normAutofit/>
          </a:bodyPr>
          <a:lstStyle/>
          <a:p>
            <a:r>
              <a:rPr lang="sl-SI" sz="3600" b="1" dirty="0">
                <a:latin typeface="Bookman Old Style" panose="02050604050505020204" pitchFamily="18" charset="0"/>
              </a:rPr>
              <a:t>Vrste prometa </a:t>
            </a: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C64D3222-0BB1-4E64-9A82-5DE749410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985855"/>
              </p:ext>
            </p:extLst>
          </p:nvPr>
        </p:nvGraphicFramePr>
        <p:xfrm>
          <a:off x="403485" y="776020"/>
          <a:ext cx="11603636" cy="6005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108">
                  <a:extLst>
                    <a:ext uri="{9D8B030D-6E8A-4147-A177-3AD203B41FA5}">
                      <a16:colId xmlns:a16="http://schemas.microsoft.com/office/drawing/2014/main" val="260320340"/>
                    </a:ext>
                  </a:extLst>
                </a:gridCol>
                <a:gridCol w="2383437">
                  <a:extLst>
                    <a:ext uri="{9D8B030D-6E8A-4147-A177-3AD203B41FA5}">
                      <a16:colId xmlns:a16="http://schemas.microsoft.com/office/drawing/2014/main" val="3316281613"/>
                    </a:ext>
                  </a:extLst>
                </a:gridCol>
                <a:gridCol w="2185815">
                  <a:extLst>
                    <a:ext uri="{9D8B030D-6E8A-4147-A177-3AD203B41FA5}">
                      <a16:colId xmlns:a16="http://schemas.microsoft.com/office/drawing/2014/main" val="291388118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16333512"/>
                    </a:ext>
                  </a:extLst>
                </a:gridCol>
                <a:gridCol w="3191156">
                  <a:extLst>
                    <a:ext uri="{9D8B030D-6E8A-4147-A177-3AD203B41FA5}">
                      <a16:colId xmlns:a16="http://schemas.microsoft.com/office/drawing/2014/main" val="1809206727"/>
                    </a:ext>
                  </a:extLst>
                </a:gridCol>
              </a:tblGrid>
              <a:tr h="469156">
                <a:tc>
                  <a:txBody>
                    <a:bodyPr/>
                    <a:lstStyle/>
                    <a:p>
                      <a:endParaRPr lang="sl-SI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CESTNI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ŽELEZNIŠKI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VODNI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ZRAČNI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02258"/>
                  </a:ext>
                </a:extLst>
              </a:tr>
              <a:tr h="844481">
                <a:tc>
                  <a:txBody>
                    <a:bodyPr/>
                    <a:lstStyle/>
                    <a:p>
                      <a:r>
                        <a:rPr lang="sl-SI" sz="2400" dirty="0"/>
                        <a:t>POTEKA 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rgbClr val="7030A0"/>
                          </a:solidFill>
                        </a:rPr>
                        <a:t>Po kopnem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 kopnem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 morju, rekah, jezerih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Po zraku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255431"/>
                  </a:ext>
                </a:extLst>
              </a:tr>
              <a:tr h="1970455">
                <a:tc>
                  <a:txBody>
                    <a:bodyPr/>
                    <a:lstStyle/>
                    <a:p>
                      <a:r>
                        <a:rPr lang="sl-SI" sz="2400" dirty="0"/>
                        <a:t>PREDNOSTI: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rgbClr val="7030A0"/>
                          </a:solidFill>
                        </a:rPr>
                        <a:t>Dober dostop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 Prepeljemo več tovora naenkrat</a:t>
                      </a:r>
                    </a:p>
                    <a:p>
                      <a:r>
                        <a:rPr lang="sl-SI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 Manj onesnažuje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Prepeljemo zelo veliko tovora</a:t>
                      </a:r>
                    </a:p>
                    <a:p>
                      <a:r>
                        <a:rPr lang="sl-SI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Cenejši prevoz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Zelo hiter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Potrebuje le letališče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Omogoča dostop do težko dostopnih in oddaljenih krajev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13270"/>
                  </a:ext>
                </a:extLst>
              </a:tr>
              <a:tr h="2721105">
                <a:tc>
                  <a:txBody>
                    <a:bodyPr/>
                    <a:lstStyle/>
                    <a:p>
                      <a:r>
                        <a:rPr lang="sl-SI" sz="2400" dirty="0"/>
                        <a:t>SLABOSTI: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400" dirty="0">
                          <a:solidFill>
                            <a:srgbClr val="7030A0"/>
                          </a:solidFill>
                        </a:rPr>
                        <a:t>Prepeljemo malo tovora naenkrat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400" dirty="0">
                          <a:solidFill>
                            <a:srgbClr val="7030A0"/>
                          </a:solidFill>
                        </a:rPr>
                        <a:t>Draga gradnja cest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400" dirty="0">
                          <a:solidFill>
                            <a:srgbClr val="7030A0"/>
                          </a:solidFill>
                        </a:rPr>
                        <a:t>Gneča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400" dirty="0">
                          <a:solidFill>
                            <a:srgbClr val="7030A0"/>
                          </a:solidFill>
                        </a:rPr>
                        <a:t>onesnaževanje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 le po železniškem omrežju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počasen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370735"/>
                  </a:ext>
                </a:extLst>
              </a:tr>
            </a:tbl>
          </a:graphicData>
        </a:graphic>
      </p:graphicFrame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73"/>
    </mc:Choice>
    <mc:Fallback xmlns="">
      <p:transition spd="slow" advTm="30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74E04-843F-464C-9A00-8707B7B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27" y="71011"/>
            <a:ext cx="10515600" cy="954009"/>
          </a:xfrm>
        </p:spPr>
        <p:txBody>
          <a:bodyPr>
            <a:normAutofit/>
          </a:bodyPr>
          <a:lstStyle/>
          <a:p>
            <a:r>
              <a:rPr lang="sl-SI" sz="3600" b="1" dirty="0">
                <a:latin typeface="Bookman Old Style" panose="02050604050505020204" pitchFamily="18" charset="0"/>
              </a:rPr>
              <a:t>Posebni vrsti prometa</a:t>
            </a:r>
          </a:p>
        </p:txBody>
      </p:sp>
      <p:graphicFrame>
        <p:nvGraphicFramePr>
          <p:cNvPr id="4" name="Tabela 10">
            <a:extLst>
              <a:ext uri="{FF2B5EF4-FFF2-40B4-BE49-F238E27FC236}">
                <a16:creationId xmlns:a16="http://schemas.microsoft.com/office/drawing/2014/main" id="{A59BCE34-3E57-4680-B0ED-1A211B873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758166"/>
              </p:ext>
            </p:extLst>
          </p:nvPr>
        </p:nvGraphicFramePr>
        <p:xfrm>
          <a:off x="5119727" y="3871377"/>
          <a:ext cx="6737493" cy="1350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697">
                  <a:extLst>
                    <a:ext uri="{9D8B030D-6E8A-4147-A177-3AD203B41FA5}">
                      <a16:colId xmlns:a16="http://schemas.microsoft.com/office/drawing/2014/main" val="962510086"/>
                    </a:ext>
                  </a:extLst>
                </a:gridCol>
                <a:gridCol w="2748796">
                  <a:extLst>
                    <a:ext uri="{9D8B030D-6E8A-4147-A177-3AD203B41FA5}">
                      <a16:colId xmlns:a16="http://schemas.microsoft.com/office/drawing/2014/main" val="295441076"/>
                    </a:ext>
                  </a:extLst>
                </a:gridCol>
              </a:tblGrid>
              <a:tr h="675391"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Bookman Old Style" panose="02050604050505020204" pitchFamily="18" charset="0"/>
                        </a:rPr>
                        <a:t>PO CEVOVODIH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Bookman Old Style" panose="02050604050505020204" pitchFamily="18" charset="0"/>
                        </a:rPr>
                        <a:t>Voda, nafta, plin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351802"/>
                  </a:ext>
                </a:extLst>
              </a:tr>
              <a:tr h="675391"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Bookman Old Style" panose="02050604050505020204" pitchFamily="18" charset="0"/>
                        </a:rPr>
                        <a:t>PO KABLIH IN BREZŽIČNO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Bookman Old Style" panose="02050604050505020204" pitchFamily="18" charset="0"/>
                        </a:rPr>
                        <a:t>Promet informacij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75540"/>
                  </a:ext>
                </a:extLst>
              </a:tr>
            </a:tbl>
          </a:graphicData>
        </a:graphic>
      </p:graphicFrame>
      <p:pic>
        <p:nvPicPr>
          <p:cNvPr id="2050" name="Picture 2" descr="Geoplin plinovod Šentrupert-Šoštanj – imp promont">
            <a:extLst>
              <a:ext uri="{FF2B5EF4-FFF2-40B4-BE49-F238E27FC236}">
                <a16:creationId xmlns:a16="http://schemas.microsoft.com/office/drawing/2014/main" id="{90C02EDD-76AF-4D13-9F21-FC89D49EF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25" y="64480"/>
            <a:ext cx="4042348" cy="22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RT: Naftovod koji će zaobići Hormuški tjesnac">
            <a:extLst>
              <a:ext uri="{FF2B5EF4-FFF2-40B4-BE49-F238E27FC236}">
                <a16:creationId xmlns:a16="http://schemas.microsoft.com/office/drawing/2014/main" id="{53193918-F44D-4727-B5B1-5F146501D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22" y="962254"/>
            <a:ext cx="3766903" cy="20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stavitev domacega omrezja in deljenje internet povezave @ Slo-Tech">
            <a:extLst>
              <a:ext uri="{FF2B5EF4-FFF2-40B4-BE49-F238E27FC236}">
                <a16:creationId xmlns:a16="http://schemas.microsoft.com/office/drawing/2014/main" id="{105B3AD6-034D-4803-8714-D95E82EFE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0238"/>
            <a:ext cx="5078402" cy="38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uščica: ukrivljeno levo 4">
            <a:extLst>
              <a:ext uri="{FF2B5EF4-FFF2-40B4-BE49-F238E27FC236}">
                <a16:creationId xmlns:a16="http://schemas.microsoft.com/office/drawing/2014/main" id="{FAEBBFD8-25CE-4E0E-AEE3-82C54D3D6683}"/>
              </a:ext>
            </a:extLst>
          </p:cNvPr>
          <p:cNvSpPr/>
          <p:nvPr/>
        </p:nvSpPr>
        <p:spPr>
          <a:xfrm rot="3014231">
            <a:off x="5776230" y="5052086"/>
            <a:ext cx="1161796" cy="1961950"/>
          </a:xfrm>
          <a:prstGeom prst="curvedLeftArrow">
            <a:avLst>
              <a:gd name="adj1" fmla="val 25000"/>
              <a:gd name="adj2" fmla="val 50000"/>
              <a:gd name="adj3" fmla="val 50927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Puščica: ukrivljeno levo 5">
            <a:extLst>
              <a:ext uri="{FF2B5EF4-FFF2-40B4-BE49-F238E27FC236}">
                <a16:creationId xmlns:a16="http://schemas.microsoft.com/office/drawing/2014/main" id="{BC330190-4859-475F-8EB0-A315632FCB68}"/>
              </a:ext>
            </a:extLst>
          </p:cNvPr>
          <p:cNvSpPr/>
          <p:nvPr/>
        </p:nvSpPr>
        <p:spPr>
          <a:xfrm rot="11686345" flipH="1">
            <a:off x="8200148" y="2569002"/>
            <a:ext cx="872885" cy="1713609"/>
          </a:xfrm>
          <a:prstGeom prst="curvedLef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2"/>
    </mc:Choice>
    <mc:Fallback xmlns="">
      <p:transition spd="slow" advTm="19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9E3F6-F514-4B95-8685-C9ED722C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>
            <a:normAutofit/>
          </a:bodyPr>
          <a:lstStyle/>
          <a:p>
            <a:r>
              <a:rPr lang="sl-SI" sz="3600" b="1">
                <a:latin typeface="Bookman Old Style" panose="02050604050505020204" pitchFamily="18" charset="0"/>
              </a:rPr>
              <a:t>Prometna sredstva</a:t>
            </a:r>
            <a:endParaRPr lang="sl-SI" sz="3600" b="1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Download Free png Road curve Download Computer Icons Document CC0 ...">
            <a:extLst>
              <a:ext uri="{FF2B5EF4-FFF2-40B4-BE49-F238E27FC236}">
                <a16:creationId xmlns:a16="http://schemas.microsoft.com/office/drawing/2014/main" id="{8D199807-93B2-49BF-B102-538E0F85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235" y="375320"/>
            <a:ext cx="3694711" cy="38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ross-section Of Plane And Airport Vector Stock Vector ...">
            <a:extLst>
              <a:ext uri="{FF2B5EF4-FFF2-40B4-BE49-F238E27FC236}">
                <a16:creationId xmlns:a16="http://schemas.microsoft.com/office/drawing/2014/main" id="{730DD45D-C1EC-490E-B100-66666890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182" y="193427"/>
            <a:ext cx="2725192" cy="183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isegno da colorare naufragio - Disegni Da Colorare E Stampare Gratis">
            <a:extLst>
              <a:ext uri="{FF2B5EF4-FFF2-40B4-BE49-F238E27FC236}">
                <a16:creationId xmlns:a16="http://schemas.microsoft.com/office/drawing/2014/main" id="{CF97F817-1E0B-4EF7-9488-55A0637D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032" y="2424609"/>
            <a:ext cx="2873400" cy="20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arking Lot Icon Over White Background, Top View Design, Vector ...">
            <a:extLst>
              <a:ext uri="{FF2B5EF4-FFF2-40B4-BE49-F238E27FC236}">
                <a16:creationId xmlns:a16="http://schemas.microsoft.com/office/drawing/2014/main" id="{1791C0DB-8D09-48A9-9C31-70A011E3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04757"/>
            <a:ext cx="2453243" cy="24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ilway vector illustration. — Stock Vector © zozu #95653116">
            <a:extLst>
              <a:ext uri="{FF2B5EF4-FFF2-40B4-BE49-F238E27FC236}">
                <a16:creationId xmlns:a16="http://schemas.microsoft.com/office/drawing/2014/main" id="{38276935-3CFC-4EC7-9E13-61ED2A33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590" y="4821148"/>
            <a:ext cx="2302256" cy="17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ilway Track Drawing at GetDrawings | Free download">
            <a:extLst>
              <a:ext uri="{FF2B5EF4-FFF2-40B4-BE49-F238E27FC236}">
                <a16:creationId xmlns:a16="http://schemas.microsoft.com/office/drawing/2014/main" id="{15D08880-324F-4C91-8FC7-6B3BA9E2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181" y="4912224"/>
            <a:ext cx="2581369" cy="17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3AEAEC-F572-4CF9-AA4B-6D0AC173A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2274491"/>
            <a:ext cx="3336546" cy="3902472"/>
          </a:xfrm>
        </p:spPr>
        <p:txBody>
          <a:bodyPr>
            <a:normAutofit/>
          </a:bodyPr>
          <a:lstStyle/>
          <a:p>
            <a:r>
              <a:rPr lang="sl-SI" sz="2000"/>
              <a:t>So naprave in objekti, ki so potrebni za delovanje prometa</a:t>
            </a:r>
            <a:endParaRPr lang="sl-SI" sz="2000" dirty="0"/>
          </a:p>
        </p:txBody>
      </p:sp>
      <p:cxnSp>
        <p:nvCxnSpPr>
          <p:cNvPr id="3086" name="Straight Connector 144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Straight Connector 146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8" name="Straight Connector 148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Connector 150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18591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3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58"/>
    </mc:Choice>
    <mc:Fallback xmlns="">
      <p:transition spd="slow" advTm="23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3A37E0-E4D0-4977-90C9-F02FDB1E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Pomembnost prometa</a:t>
            </a:r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BDEC3413-2F6D-4813-A94B-C8002DCBE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1661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7"/>
    </mc:Choice>
    <mc:Fallback xmlns="">
      <p:transition spd="slow" advTm="14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143</Words>
  <Application>Microsoft Office PowerPoint</Application>
  <PresentationFormat>Širokozaslonsko</PresentationFormat>
  <Paragraphs>38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Officeova tema</vt:lpstr>
      <vt:lpstr>PROMET</vt:lpstr>
      <vt:lpstr>PROMET  Promet je dejavnost, ki je namenjena prevozu: ljudi, tovora, informacij, podatkov</vt:lpstr>
      <vt:lpstr>Vrste prometa </vt:lpstr>
      <vt:lpstr>Posebni vrsti prometa</vt:lpstr>
      <vt:lpstr>Prometna sredstva</vt:lpstr>
      <vt:lpstr>Pomembnost prometa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PROMET  Promet je dejavnost, ki je namenjena prevozu: ljudi, tovora, informacij, podatkov</dc:title>
  <dc:creator>Branka Huč</dc:creator>
  <cp:lastModifiedBy>Skrbnik</cp:lastModifiedBy>
  <cp:revision>2</cp:revision>
  <dcterms:created xsi:type="dcterms:W3CDTF">2020-04-06T14:52:09Z</dcterms:created>
  <dcterms:modified xsi:type="dcterms:W3CDTF">2020-04-29T14:29:31Z</dcterms:modified>
</cp:coreProperties>
</file>